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8" r:id="rId5"/>
    <p:sldId id="259" r:id="rId6"/>
    <p:sldId id="382" r:id="rId7"/>
    <p:sldId id="256" r:id="rId8"/>
    <p:sldId id="257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256E3-3055-4160-802A-F278E8B9F79C}" v="1" dt="2025-06-27T06:28:31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44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a, Ryuta/和田 龍太" userId="2d932581-5fbd-4652-aa43-e6a64ab27875" providerId="ADAL" clId="{81F03C0D-6E75-4E0F-8358-B6FC7656A7F6}"/>
    <pc:docChg chg="custSel addSld modSld">
      <pc:chgData name="Wada, Ryuta/和田 龍太" userId="2d932581-5fbd-4652-aa43-e6a64ab27875" providerId="ADAL" clId="{81F03C0D-6E75-4E0F-8358-B6FC7656A7F6}" dt="2025-06-25T07:24:01.036" v="128" actId="20577"/>
      <pc:docMkLst>
        <pc:docMk/>
      </pc:docMkLst>
      <pc:sldChg chg="addSp modSp mod">
        <pc:chgData name="Wada, Ryuta/和田 龍太" userId="2d932581-5fbd-4652-aa43-e6a64ab27875" providerId="ADAL" clId="{81F03C0D-6E75-4E0F-8358-B6FC7656A7F6}" dt="2025-06-25T07:24:01.036" v="128" actId="20577"/>
        <pc:sldMkLst>
          <pc:docMk/>
          <pc:sldMk cId="2133805603" sldId="256"/>
        </pc:sldMkLst>
        <pc:spChg chg="add mod">
          <ac:chgData name="Wada, Ryuta/和田 龍太" userId="2d932581-5fbd-4652-aa43-e6a64ab27875" providerId="ADAL" clId="{81F03C0D-6E75-4E0F-8358-B6FC7656A7F6}" dt="2025-06-25T07:23:46.083" v="127" actId="14100"/>
          <ac:spMkLst>
            <pc:docMk/>
            <pc:sldMk cId="2133805603" sldId="256"/>
            <ac:spMk id="10" creationId="{09B6CCD7-D670-BE7A-EB69-B9AF5084CA64}"/>
          </ac:spMkLst>
        </pc:spChg>
        <pc:spChg chg="mod">
          <ac:chgData name="Wada, Ryuta/和田 龍太" userId="2d932581-5fbd-4652-aa43-e6a64ab27875" providerId="ADAL" clId="{81F03C0D-6E75-4E0F-8358-B6FC7656A7F6}" dt="2025-06-25T07:24:01.036" v="128" actId="20577"/>
          <ac:spMkLst>
            <pc:docMk/>
            <pc:sldMk cId="2133805603" sldId="256"/>
            <ac:spMk id="15" creationId="{0CF5AA3C-93DD-D809-4467-17FB313269F4}"/>
          </ac:spMkLst>
        </pc:spChg>
      </pc:sldChg>
      <pc:sldChg chg="addSp delSp modSp new mod">
        <pc:chgData name="Wada, Ryuta/和田 龍太" userId="2d932581-5fbd-4652-aa43-e6a64ab27875" providerId="ADAL" clId="{81F03C0D-6E75-4E0F-8358-B6FC7656A7F6}" dt="2025-06-25T07:23:18.418" v="89" actId="1076"/>
        <pc:sldMkLst>
          <pc:docMk/>
          <pc:sldMk cId="304671088" sldId="257"/>
        </pc:sldMkLst>
        <pc:spChg chg="del">
          <ac:chgData name="Wada, Ryuta/和田 龍太" userId="2d932581-5fbd-4652-aa43-e6a64ab27875" providerId="ADAL" clId="{81F03C0D-6E75-4E0F-8358-B6FC7656A7F6}" dt="2025-06-25T07:22:34.498" v="2" actId="478"/>
          <ac:spMkLst>
            <pc:docMk/>
            <pc:sldMk cId="304671088" sldId="257"/>
            <ac:spMk id="2" creationId="{A0EE9B6C-EE9A-876A-543A-5A53B466356E}"/>
          </ac:spMkLst>
        </pc:spChg>
        <pc:spChg chg="del">
          <ac:chgData name="Wada, Ryuta/和田 龍太" userId="2d932581-5fbd-4652-aa43-e6a64ab27875" providerId="ADAL" clId="{81F03C0D-6E75-4E0F-8358-B6FC7656A7F6}" dt="2025-06-25T07:22:34.498" v="2" actId="478"/>
          <ac:spMkLst>
            <pc:docMk/>
            <pc:sldMk cId="304671088" sldId="257"/>
            <ac:spMk id="3" creationId="{6DF91F1A-ECAC-44F2-46FB-488E5F54F4B3}"/>
          </ac:spMkLst>
        </pc:spChg>
        <pc:spChg chg="add mod">
          <ac:chgData name="Wada, Ryuta/和田 龍太" userId="2d932581-5fbd-4652-aa43-e6a64ab27875" providerId="ADAL" clId="{81F03C0D-6E75-4E0F-8358-B6FC7656A7F6}" dt="2025-06-25T07:23:05.298" v="60" actId="1076"/>
          <ac:spMkLst>
            <pc:docMk/>
            <pc:sldMk cId="304671088" sldId="257"/>
            <ac:spMk id="6" creationId="{6C80F753-D1D9-4744-BEA4-3FB2CED8FE3B}"/>
          </ac:spMkLst>
        </pc:spChg>
        <pc:spChg chg="add mod">
          <ac:chgData name="Wada, Ryuta/和田 龍太" userId="2d932581-5fbd-4652-aa43-e6a64ab27875" providerId="ADAL" clId="{81F03C0D-6E75-4E0F-8358-B6FC7656A7F6}" dt="2025-06-25T07:23:18.418" v="89" actId="1076"/>
          <ac:spMkLst>
            <pc:docMk/>
            <pc:sldMk cId="304671088" sldId="257"/>
            <ac:spMk id="7" creationId="{661AE720-F439-0E43-C6E2-CF508979A3B0}"/>
          </ac:spMkLst>
        </pc:spChg>
        <pc:picChg chg="add mod">
          <ac:chgData name="Wada, Ryuta/和田 龍太" userId="2d932581-5fbd-4652-aa43-e6a64ab27875" providerId="ADAL" clId="{81F03C0D-6E75-4E0F-8358-B6FC7656A7F6}" dt="2025-06-25T07:22:38.265" v="4" actId="1076"/>
          <ac:picMkLst>
            <pc:docMk/>
            <pc:sldMk cId="304671088" sldId="257"/>
            <ac:picMk id="5" creationId="{EDD7DFC1-CB20-89C4-2655-648D1C2EF974}"/>
          </ac:picMkLst>
        </pc:picChg>
      </pc:sldChg>
    </pc:docChg>
  </pc:docChgLst>
  <pc:docChgLst>
    <pc:chgData name="Wada, Ryuta/和田 龍太" userId="2d932581-5fbd-4652-aa43-e6a64ab27875" providerId="ADAL" clId="{9D994D33-88A0-443D-A63C-13223B7C01E7}"/>
    <pc:docChg chg="custSel modSld">
      <pc:chgData name="Wada, Ryuta/和田 龍太" userId="2d932581-5fbd-4652-aa43-e6a64ab27875" providerId="ADAL" clId="{9D994D33-88A0-443D-A63C-13223B7C01E7}" dt="2025-06-25T06:56:58.756" v="83" actId="692"/>
      <pc:docMkLst>
        <pc:docMk/>
      </pc:docMkLst>
      <pc:sldChg chg="addSp delSp modSp mod">
        <pc:chgData name="Wada, Ryuta/和田 龍太" userId="2d932581-5fbd-4652-aa43-e6a64ab27875" providerId="ADAL" clId="{9D994D33-88A0-443D-A63C-13223B7C01E7}" dt="2025-06-25T06:56:58.756" v="83" actId="692"/>
        <pc:sldMkLst>
          <pc:docMk/>
          <pc:sldMk cId="2133805603" sldId="256"/>
        </pc:sldMkLst>
        <pc:spChg chg="add mod">
          <ac:chgData name="Wada, Ryuta/和田 龍太" userId="2d932581-5fbd-4652-aa43-e6a64ab27875" providerId="ADAL" clId="{9D994D33-88A0-443D-A63C-13223B7C01E7}" dt="2025-06-25T06:53:55.962" v="3" actId="693"/>
          <ac:spMkLst>
            <pc:docMk/>
            <pc:sldMk cId="2133805603" sldId="256"/>
            <ac:spMk id="2" creationId="{274E3758-CC7D-26B8-1AB6-49DE2630E653}"/>
          </ac:spMkLst>
        </pc:spChg>
        <pc:spChg chg="add mod">
          <ac:chgData name="Wada, Ryuta/和田 龍太" userId="2d932581-5fbd-4652-aa43-e6a64ab27875" providerId="ADAL" clId="{9D994D33-88A0-443D-A63C-13223B7C01E7}" dt="2025-06-25T06:56:32.503" v="82" actId="20577"/>
          <ac:spMkLst>
            <pc:docMk/>
            <pc:sldMk cId="2133805603" sldId="256"/>
            <ac:spMk id="3" creationId="{6FDDEFDC-8152-C497-3408-99044455D025}"/>
          </ac:spMkLst>
        </pc:spChg>
        <pc:spChg chg="mod">
          <ac:chgData name="Wada, Ryuta/和田 龍太" userId="2d932581-5fbd-4652-aa43-e6a64ab27875" providerId="ADAL" clId="{9D994D33-88A0-443D-A63C-13223B7C01E7}" dt="2025-06-25T06:56:58.756" v="83" actId="692"/>
          <ac:spMkLst>
            <pc:docMk/>
            <pc:sldMk cId="2133805603" sldId="256"/>
            <ac:spMk id="9" creationId="{0F6E2A32-5FBF-FB10-DA81-AA7354FC63A3}"/>
          </ac:spMkLst>
        </pc:spChg>
        <pc:spChg chg="add del mod">
          <ac:chgData name="Wada, Ryuta/和田 龍太" userId="2d932581-5fbd-4652-aa43-e6a64ab27875" providerId="ADAL" clId="{9D994D33-88A0-443D-A63C-13223B7C01E7}" dt="2025-06-25T06:56:11.296" v="65" actId="478"/>
          <ac:spMkLst>
            <pc:docMk/>
            <pc:sldMk cId="2133805603" sldId="256"/>
            <ac:spMk id="10" creationId="{E922D12F-3E65-EB7B-FABE-80C1D6332AE3}"/>
          </ac:spMkLst>
        </pc:spChg>
        <pc:cxnChg chg="add mod">
          <ac:chgData name="Wada, Ryuta/和田 龍太" userId="2d932581-5fbd-4652-aa43-e6a64ab27875" providerId="ADAL" clId="{9D994D33-88A0-443D-A63C-13223B7C01E7}" dt="2025-06-25T06:56:24.218" v="68" actId="693"/>
          <ac:cxnSpMkLst>
            <pc:docMk/>
            <pc:sldMk cId="2133805603" sldId="256"/>
            <ac:cxnSpMk id="18" creationId="{45F7B4FF-E00A-B494-0B50-A09CA710F6D1}"/>
          </ac:cxnSpMkLst>
        </pc:cxnChg>
      </pc:sldChg>
    </pc:docChg>
  </pc:docChgLst>
  <pc:docChgLst>
    <pc:chgData name="Wada, Ryuta/和田 龍太" userId="2d932581-5fbd-4652-aa43-e6a64ab27875" providerId="ADAL" clId="{A40256E3-3055-4160-802A-F278E8B9F79C}"/>
    <pc:docChg chg="addSld modSld">
      <pc:chgData name="Wada, Ryuta/和田 龍太" userId="2d932581-5fbd-4652-aa43-e6a64ab27875" providerId="ADAL" clId="{A40256E3-3055-4160-802A-F278E8B9F79C}" dt="2025-06-27T06:28:31.860" v="0"/>
      <pc:docMkLst>
        <pc:docMk/>
      </pc:docMkLst>
      <pc:sldChg chg="add">
        <pc:chgData name="Wada, Ryuta/和田 龍太" userId="2d932581-5fbd-4652-aa43-e6a64ab27875" providerId="ADAL" clId="{A40256E3-3055-4160-802A-F278E8B9F79C}" dt="2025-06-27T06:28:31.860" v="0"/>
        <pc:sldMkLst>
          <pc:docMk/>
          <pc:sldMk cId="3924267683" sldId="258"/>
        </pc:sldMkLst>
      </pc:sldChg>
      <pc:sldChg chg="add">
        <pc:chgData name="Wada, Ryuta/和田 龍太" userId="2d932581-5fbd-4652-aa43-e6a64ab27875" providerId="ADAL" clId="{A40256E3-3055-4160-802A-F278E8B9F79C}" dt="2025-06-27T06:28:31.860" v="0"/>
        <pc:sldMkLst>
          <pc:docMk/>
          <pc:sldMk cId="3159570594" sldId="259"/>
        </pc:sldMkLst>
      </pc:sldChg>
      <pc:sldChg chg="add">
        <pc:chgData name="Wada, Ryuta/和田 龍太" userId="2d932581-5fbd-4652-aa43-e6a64ab27875" providerId="ADAL" clId="{A40256E3-3055-4160-802A-F278E8B9F79C}" dt="2025-06-27T06:28:31.860" v="0"/>
        <pc:sldMkLst>
          <pc:docMk/>
          <pc:sldMk cId="3075201393" sldId="3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7A518-C376-417F-8B5F-C4EC9AF8197B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42F73-9B0D-4B2D-949E-914394E6EF6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331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DFCF-DC8A-4F5A-A83A-1FD12D433F54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57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F6C60F-A6B9-55F6-F9E2-A3D311499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BDF4826-E2FC-6BB5-5A3D-4442A7288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B1676D-B40C-4C1F-E76B-99E1CA378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EA9F39-F149-4EBB-4BA9-C61826B4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BF5AFB-3F74-9A1C-4903-FC8B1906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36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148AE7-E948-2BE5-C7E0-E6E6267D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B80FAC8-8029-F7DE-30CF-DB0898B15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2E67EB-A4D3-3753-ED85-441804333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61D993-9D8F-D71D-C9C1-DBEA6689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4A04D2-FE8F-0904-6BE0-C3E545A3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95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61B5EA8-1A11-BAB1-CE53-57D37A56F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22A484-AD7B-D4B5-93D7-DCCA290C1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376624-8EA9-5BCE-0462-D1275B3E5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F34310-F1DB-E5DC-6B22-60FDAA5D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AA1DDE-899B-D334-4435-20953EB2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42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77DA16-D5FB-F38E-FE2E-4B5474B6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262DA37-16C1-B783-1706-7AF789A0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815D79-CBA0-5A15-3F3A-8037167F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0B69B1-176A-E3EF-A330-E4AF0118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6116A4-3E8A-04D7-50F7-DE4CF1DC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00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36A04A-0459-443B-F8F6-AA4FDC42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AC880D0-4642-5E9A-518F-FEA5E5306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1B6638-689D-5B65-900D-E173C480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9E7317-13F8-5A0B-2C14-008A90889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76A666-E925-0ECE-7AD1-101D0ACD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9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F359B6-6F42-8DCB-D4F2-EE84277E5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02CC83-402E-0962-F28F-755E3EF1F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7858B4-58D8-B35E-B914-D68CCA29F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2B8B24F-BEBF-C921-A575-C984E745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309A1F1-0892-5F6D-E5B1-FB13B27A9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1939606-AD8B-C22A-61BB-71DA9884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20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EDCA83-14F1-F1BD-75C6-1DE64CCE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3F544D-0594-41B0-52FB-84636A9BE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0A084F4-8DE1-AEDE-2CD3-44FC1209E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704144E-2FE4-1A8B-F504-0BE5CA1B5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F3FC5FE-075F-E3D2-6CE1-63B11657C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A6C3D16-ED44-9926-18EF-8DF307F78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5093B55-A4BF-3E77-DABA-CB84CA12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E91AC6-8D8B-EB88-FAC3-391D6FC9F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7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613C8D-4170-9F28-749C-E3AD9985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02B2E08-E6B2-F95C-35E9-783445B7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FA1030A-E88F-0865-3E21-23C82BDD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070852C-3F07-BD98-AF47-DB9ED6F5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662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24DD154-CEDE-0EA6-FEAD-287662AD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6ADCA52-AC53-16D6-98A3-E1876C50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92320BB-2272-9DBF-CFF0-C308D86A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6738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30CEB1-C56A-974D-2506-C50232E34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B952F8-770D-9056-1AC1-6FD152520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0DC362-67E3-8C68-EE0C-835AB328F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1AF294E-1629-5AD8-881D-81AF2188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52D3178-642A-0D5F-79B6-0D76DF1A1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8FBEC3-4F6B-27B6-9411-87E39FF8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781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FE508E-254B-93DE-9A0A-87531ADA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66C5CD-69CE-35B0-01D1-D45792033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75F692-03FE-7924-B255-08294535F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7A1A87-6CF8-E4B6-2A0C-FF31C3E5D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DA86F97-E237-6C8C-78E5-5FC70AAD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4C0EB48-7ADD-BCD0-5C3C-D6CDA3735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927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349B6C0-059F-3C9A-770B-3102C096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35B429F-A50A-A4F7-7BBE-66AE28656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4E1164-B354-9A2E-7952-476C59C52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783E37-E001-41F1-BAC9-7841F65740BA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7A2AA70-99C9-F373-C17F-199CC5555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885F78-A7DE-880E-8965-17FB8245F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7C1826-F539-4E49-AE89-61019AC688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46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lc-saf.co.jp/bbq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toyotajp.sharepoint.com/:v:/r/sites/msteams_adb3a2/Shared%20Documents/%E9%83%A8%E5%85%B1%E7%94%A8/%E9%83%A8%E8%A6%AA%E7%9D%A6%E4%BC%9A/%E9%83%A8%20%E8%A6%AA%E7%9D%A6%E4%BC%9A/25%E5%B9%B4%E5%BA%A6%E8%A6%AA%E7%9D%A6%E4%BC%9A/40_%E9%A7%85%E4%BC%9D/03_BBQ/02)%20%E6%BA%96%E5%82%99/P%EF%BC%94%E9%A7%90%E8%BB%8A%E5%A0%B4%E3%81%8B%E3%82%89%E9%9B%86%E5%90%88%E5%A0%B4%E6%89%80%E3%81%BE%E3%81%A7.mov?csf=1&amp;web=1&amp;e=AqhUUE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139C87E7-8839-43E7-F429-0B39283DCB79}"/>
              </a:ext>
            </a:extLst>
          </p:cNvPr>
          <p:cNvGraphicFramePr>
            <a:graphicFrameLocks noGrp="1"/>
          </p:cNvGraphicFramePr>
          <p:nvPr/>
        </p:nvGraphicFramePr>
        <p:xfrm>
          <a:off x="587511" y="1616425"/>
          <a:ext cx="8662505" cy="4714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363">
                  <a:extLst>
                    <a:ext uri="{9D8B030D-6E8A-4147-A177-3AD203B41FA5}">
                      <a16:colId xmlns:a16="http://schemas.microsoft.com/office/drawing/2014/main" val="2888972"/>
                    </a:ext>
                  </a:extLst>
                </a:gridCol>
                <a:gridCol w="5245828">
                  <a:extLst>
                    <a:ext uri="{9D8B030D-6E8A-4147-A177-3AD203B41FA5}">
                      <a16:colId xmlns:a16="http://schemas.microsoft.com/office/drawing/2014/main" val="1618264139"/>
                    </a:ext>
                  </a:extLst>
                </a:gridCol>
                <a:gridCol w="2168314">
                  <a:extLst>
                    <a:ext uri="{9D8B030D-6E8A-4147-A177-3AD203B41FA5}">
                      <a16:colId xmlns:a16="http://schemas.microsoft.com/office/drawing/2014/main" val="3570916958"/>
                    </a:ext>
                  </a:extLst>
                </a:gridCol>
              </a:tblGrid>
              <a:tr h="45171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時刻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</a:t>
                      </a:r>
                      <a:endParaRPr kumimoji="1" lang="ja-JP" altLang="en-US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090"/>
                  </a:ext>
                </a:extLst>
              </a:tr>
              <a:tr h="790495">
                <a:tc>
                  <a:txBody>
                    <a:bodyPr/>
                    <a:lstStyle/>
                    <a:p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8:30</a:t>
                      </a:r>
                      <a:endParaRPr kumimoji="1" lang="ja-JP" altLang="en-US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スポセン集合、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みんなでコース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2.4km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を１周体験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walk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（約３０分）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・応援のみの方は９時集合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899984"/>
                  </a:ext>
                </a:extLst>
              </a:tr>
              <a:tr h="1003370">
                <a:tc>
                  <a:txBody>
                    <a:bodyPr/>
                    <a:lstStyle/>
                    <a:p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9:15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UD デジタル 教科書体 NK-B"/>
                          <a:ea typeface="UD デジタル 教科書体 NK-B"/>
                        </a:rPr>
                        <a:t>２．４ｋｍコース</a:t>
                      </a:r>
                      <a:r>
                        <a:rPr lang="ja-JP" altLang="en-US" b="1">
                          <a:latin typeface="UD デジタル 教科書体 NK-B"/>
                          <a:ea typeface="UD デジタル 教科書体 NK-B"/>
                        </a:rPr>
                        <a:t>walk or jog</a:t>
                      </a:r>
                      <a:endParaRPr kumimoji="1" lang="ja-JP" altLang="en-US" b="1">
                        <a:latin typeface="UD デジタル 教科書体 NK-B"/>
                        <a:ea typeface="UD デジタル 教科書体 NK-B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ランの部＋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α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（走ってみたい方）は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２周ラン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、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他の部員は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１周（歩き）</a:t>
                      </a:r>
                      <a:endParaRPr kumimoji="1" lang="en-US" altLang="ja-JP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UD デジタル 教科書体 NK-B"/>
                        <a:ea typeface="UD デジタル 教科書体 NK-B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071042"/>
                  </a:ext>
                </a:extLst>
              </a:tr>
              <a:tr h="888331">
                <a:tc>
                  <a:txBody>
                    <a:bodyPr/>
                    <a:lstStyle/>
                    <a:p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10:00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クールダウン、各自着替え、</a:t>
                      </a:r>
                      <a:endParaRPr kumimoji="1" lang="en-US" altLang="ja-JP" b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b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猿投アドベンチャーフィールドへ移動（車で１５分）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・駅伝幹事</a:t>
                      </a:r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BBQ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担当＋買出し担当の方は先に上がって早めに会場入り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0565931"/>
                  </a:ext>
                </a:extLst>
              </a:tr>
              <a:tr h="790495">
                <a:tc>
                  <a:txBody>
                    <a:bodyPr/>
                    <a:lstStyle/>
                    <a:p>
                      <a:r>
                        <a:rPr lang="en-US" altLang="ja-JP">
                          <a:latin typeface="UD デジタル 教科書体 NK-B"/>
                          <a:ea typeface="UD デジタル 教科書体 NK-B"/>
                        </a:rPr>
                        <a:t>11:45～</a:t>
                      </a:r>
                      <a:endParaRPr kumimoji="1" lang="en-US" altLang="ja-JP">
                        <a:latin typeface="UD デジタル 教科書体 NK-B"/>
                        <a:ea typeface="UD デジタル 教科書体 NK-B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さなげアドベンチャーフィールド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BBQ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場集合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集まったら乾杯し焼いては食べ焼いては食べ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sz="1200">
                          <a:latin typeface="UD デジタル 教科書体 NK-B"/>
                          <a:ea typeface="UD デジタル 教科書体 NK-B"/>
                        </a:rPr>
                        <a:t>12時開始予定ですが、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 sz="1200">
                          <a:latin typeface="UD デジタル 教科書体 NK-B"/>
                          <a:ea typeface="UD デジタル 教科書体 NK-B"/>
                        </a:rPr>
                        <a:t>集まり次第開始予定です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740052"/>
                  </a:ext>
                </a:extLst>
              </a:tr>
              <a:tr h="790495">
                <a:tc>
                  <a:txBody>
                    <a:bodyPr/>
                    <a:lstStyle/>
                    <a:p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15:00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食べ疲れ話し疲れしてきたら頃合いを見て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集合写真＆解散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会場は１６時まで使用可（飽きなければ）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732621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ECD8A-3A29-477E-46DA-B910FDD8B666}"/>
              </a:ext>
            </a:extLst>
          </p:cNvPr>
          <p:cNvSpPr txBox="1"/>
          <p:nvPr/>
        </p:nvSpPr>
        <p:spPr>
          <a:xfrm>
            <a:off x="367448" y="295971"/>
            <a:ext cx="1061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6/2</a:t>
            </a:r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８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土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決起会</a:t>
            </a:r>
            <a:r>
              <a:rPr kumimoji="1"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＆　スポセンコース体験・駅伝　イベント</a:t>
            </a:r>
            <a:endParaRPr kumimoji="1"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1C21D40F-63DE-E531-50EB-7C42BA04D40A}"/>
              </a:ext>
            </a:extLst>
          </p:cNvPr>
          <p:cNvSpPr/>
          <p:nvPr/>
        </p:nvSpPr>
        <p:spPr>
          <a:xfrm>
            <a:off x="9322903" y="2130384"/>
            <a:ext cx="234743" cy="250466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C77757-3881-FA1F-40C0-B52861E6C349}"/>
              </a:ext>
            </a:extLst>
          </p:cNvPr>
          <p:cNvSpPr txBox="1"/>
          <p:nvPr/>
        </p:nvSpPr>
        <p:spPr>
          <a:xfrm>
            <a:off x="9539666" y="2365634"/>
            <a:ext cx="317106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第１部</a:t>
            </a:r>
            <a:endParaRPr kumimoji="1"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運動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応援</a:t>
            </a:r>
            <a:endParaRPr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＠スポセン</a:t>
            </a:r>
            <a:endParaRPr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～体を動かし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お腹を空かせよう～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86AB4D8F-19D9-508E-FA54-33D0778F5FE0}"/>
              </a:ext>
            </a:extLst>
          </p:cNvPr>
          <p:cNvSpPr/>
          <p:nvPr/>
        </p:nvSpPr>
        <p:spPr>
          <a:xfrm>
            <a:off x="9322903" y="4831737"/>
            <a:ext cx="234743" cy="1499586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A193A8-E128-1085-1684-490D7454C1FF}"/>
              </a:ext>
            </a:extLst>
          </p:cNvPr>
          <p:cNvSpPr txBox="1"/>
          <p:nvPr/>
        </p:nvSpPr>
        <p:spPr>
          <a:xfrm>
            <a:off x="9539666" y="4689852"/>
            <a:ext cx="332530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第２部</a:t>
            </a:r>
            <a:endParaRPr kumimoji="1"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</a:p>
          <a:p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＠さなげ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AF</a:t>
            </a:r>
          </a:p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～美味しく食べて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親睦を深めよう～</a:t>
            </a:r>
            <a:endParaRPr kumimoji="1" lang="ja-JP" altLang="en-US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63E801C-9377-57A1-5482-64CAF40FBD9E}"/>
              </a:ext>
            </a:extLst>
          </p:cNvPr>
          <p:cNvSpPr txBox="1"/>
          <p:nvPr/>
        </p:nvSpPr>
        <p:spPr>
          <a:xfrm>
            <a:off x="586191" y="957970"/>
            <a:ext cx="646248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000" b="1">
                <a:latin typeface="UD デジタル 教科書体 NK-B"/>
                <a:ea typeface="UD デジタル 教科書体 NK-B"/>
              </a:rPr>
              <a:t>（部室課長＋駅伝・ウォーキング選手・サポーター・幹事）</a:t>
            </a:r>
            <a:endParaRPr kumimoji="1" lang="ja-JP" altLang="en-US" sz="2000" b="1">
              <a:latin typeface="UD デジタル 教科書体 NK-B"/>
              <a:ea typeface="UD デジタル 教科書体 NK-B"/>
            </a:endParaRPr>
          </a:p>
        </p:txBody>
      </p:sp>
      <p:pic>
        <p:nvPicPr>
          <p:cNvPr id="1026" name="Picture 2" descr="バーベキューをしてるシーンのイラスト | イラスト無料・かわいいテンプレート">
            <a:extLst>
              <a:ext uri="{FF2B5EF4-FFF2-40B4-BE49-F238E27FC236}">
                <a16:creationId xmlns:a16="http://schemas.microsoft.com/office/drawing/2014/main" id="{9B2D3CA0-7DF2-9845-45AE-9F4DD245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62" y="771165"/>
            <a:ext cx="2149525" cy="16097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267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ｽﾎﾟｰﾂｾﾝﾀｰ全域図（改）05_A6">
            <a:extLst>
              <a:ext uri="{FF2B5EF4-FFF2-40B4-BE49-F238E27FC236}">
                <a16:creationId xmlns:a16="http://schemas.microsoft.com/office/drawing/2014/main" id="{BFDC7DBF-D8C4-4096-65FE-5C2B44FC4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t="12675" r="1" b="39057"/>
          <a:stretch/>
        </p:blipFill>
        <p:spPr bwMode="auto">
          <a:xfrm>
            <a:off x="284626" y="3349136"/>
            <a:ext cx="8466551" cy="32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フリーフォーム 1">
            <a:extLst>
              <a:ext uri="{FF2B5EF4-FFF2-40B4-BE49-F238E27FC236}">
                <a16:creationId xmlns:a16="http://schemas.microsoft.com/office/drawing/2014/main" id="{9CA6DD7D-A4D5-2CF9-0711-91040D181C08}"/>
              </a:ext>
            </a:extLst>
          </p:cNvPr>
          <p:cNvSpPr/>
          <p:nvPr/>
        </p:nvSpPr>
        <p:spPr>
          <a:xfrm>
            <a:off x="998972" y="3564810"/>
            <a:ext cx="7515932" cy="2741496"/>
          </a:xfrm>
          <a:custGeom>
            <a:avLst/>
            <a:gdLst>
              <a:gd name="connsiteX0" fmla="*/ 1981200 w 5695950"/>
              <a:gd name="connsiteY0" fmla="*/ 676275 h 2076450"/>
              <a:gd name="connsiteX1" fmla="*/ 1981200 w 5695950"/>
              <a:gd name="connsiteY1" fmla="*/ 390525 h 2076450"/>
              <a:gd name="connsiteX2" fmla="*/ 1838325 w 5695950"/>
              <a:gd name="connsiteY2" fmla="*/ 276225 h 2076450"/>
              <a:gd name="connsiteX3" fmla="*/ 1685925 w 5695950"/>
              <a:gd name="connsiteY3" fmla="*/ 304800 h 2076450"/>
              <a:gd name="connsiteX4" fmla="*/ 1628775 w 5695950"/>
              <a:gd name="connsiteY4" fmla="*/ 342900 h 2076450"/>
              <a:gd name="connsiteX5" fmla="*/ 1533525 w 5695950"/>
              <a:gd name="connsiteY5" fmla="*/ 295275 h 2076450"/>
              <a:gd name="connsiteX6" fmla="*/ 1447800 w 5695950"/>
              <a:gd name="connsiteY6" fmla="*/ 257175 h 2076450"/>
              <a:gd name="connsiteX7" fmla="*/ 1419225 w 5695950"/>
              <a:gd name="connsiteY7" fmla="*/ 209550 h 2076450"/>
              <a:gd name="connsiteX8" fmla="*/ 1476375 w 5695950"/>
              <a:gd name="connsiteY8" fmla="*/ 95250 h 2076450"/>
              <a:gd name="connsiteX9" fmla="*/ 1733550 w 5695950"/>
              <a:gd name="connsiteY9" fmla="*/ 95250 h 2076450"/>
              <a:gd name="connsiteX10" fmla="*/ 1866900 w 5695950"/>
              <a:gd name="connsiteY10" fmla="*/ 66675 h 2076450"/>
              <a:gd name="connsiteX11" fmla="*/ 2095500 w 5695950"/>
              <a:gd name="connsiteY11" fmla="*/ 38100 h 2076450"/>
              <a:gd name="connsiteX12" fmla="*/ 2295525 w 5695950"/>
              <a:gd name="connsiteY12" fmla="*/ 95250 h 2076450"/>
              <a:gd name="connsiteX13" fmla="*/ 2428875 w 5695950"/>
              <a:gd name="connsiteY13" fmla="*/ 57150 h 2076450"/>
              <a:gd name="connsiteX14" fmla="*/ 2790825 w 5695950"/>
              <a:gd name="connsiteY14" fmla="*/ 0 h 2076450"/>
              <a:gd name="connsiteX15" fmla="*/ 3171825 w 5695950"/>
              <a:gd name="connsiteY15" fmla="*/ 66675 h 2076450"/>
              <a:gd name="connsiteX16" fmla="*/ 3676650 w 5695950"/>
              <a:gd name="connsiteY16" fmla="*/ 180975 h 2076450"/>
              <a:gd name="connsiteX17" fmla="*/ 3790950 w 5695950"/>
              <a:gd name="connsiteY17" fmla="*/ 504825 h 2076450"/>
              <a:gd name="connsiteX18" fmla="*/ 3819525 w 5695950"/>
              <a:gd name="connsiteY18" fmla="*/ 666750 h 2076450"/>
              <a:gd name="connsiteX19" fmla="*/ 3981450 w 5695950"/>
              <a:gd name="connsiteY19" fmla="*/ 762000 h 2076450"/>
              <a:gd name="connsiteX20" fmla="*/ 4362450 w 5695950"/>
              <a:gd name="connsiteY20" fmla="*/ 752475 h 2076450"/>
              <a:gd name="connsiteX21" fmla="*/ 4714875 w 5695950"/>
              <a:gd name="connsiteY21" fmla="*/ 847725 h 2076450"/>
              <a:gd name="connsiteX22" fmla="*/ 5181600 w 5695950"/>
              <a:gd name="connsiteY22" fmla="*/ 1104900 h 2076450"/>
              <a:gd name="connsiteX23" fmla="*/ 5400675 w 5695950"/>
              <a:gd name="connsiteY23" fmla="*/ 1381125 h 2076450"/>
              <a:gd name="connsiteX24" fmla="*/ 5695950 w 5695950"/>
              <a:gd name="connsiteY24" fmla="*/ 2057400 h 2076450"/>
              <a:gd name="connsiteX25" fmla="*/ 5133975 w 5695950"/>
              <a:gd name="connsiteY25" fmla="*/ 2076450 h 2076450"/>
              <a:gd name="connsiteX26" fmla="*/ 4714875 w 5695950"/>
              <a:gd name="connsiteY26" fmla="*/ 1990725 h 2076450"/>
              <a:gd name="connsiteX27" fmla="*/ 4352925 w 5695950"/>
              <a:gd name="connsiteY27" fmla="*/ 1733550 h 2076450"/>
              <a:gd name="connsiteX28" fmla="*/ 4010025 w 5695950"/>
              <a:gd name="connsiteY28" fmla="*/ 1676400 h 2076450"/>
              <a:gd name="connsiteX29" fmla="*/ 3562350 w 5695950"/>
              <a:gd name="connsiteY29" fmla="*/ 1657350 h 2076450"/>
              <a:gd name="connsiteX30" fmla="*/ 0 w 5695950"/>
              <a:gd name="connsiteY30" fmla="*/ 1657350 h 2076450"/>
              <a:gd name="connsiteX31" fmla="*/ 76200 w 5695950"/>
              <a:gd name="connsiteY31" fmla="*/ 1190625 h 2076450"/>
              <a:gd name="connsiteX32" fmla="*/ 228600 w 5695950"/>
              <a:gd name="connsiteY32" fmla="*/ 571500 h 2076450"/>
              <a:gd name="connsiteX33" fmla="*/ 409575 w 5695950"/>
              <a:gd name="connsiteY33" fmla="*/ 209550 h 2076450"/>
              <a:gd name="connsiteX34" fmla="*/ 771525 w 5695950"/>
              <a:gd name="connsiteY34" fmla="*/ 76200 h 2076450"/>
              <a:gd name="connsiteX35" fmla="*/ 1333500 w 5695950"/>
              <a:gd name="connsiteY35" fmla="*/ 85725 h 2076450"/>
              <a:gd name="connsiteX36" fmla="*/ 1457325 w 5695950"/>
              <a:gd name="connsiteY36" fmla="*/ 95250 h 2076450"/>
              <a:gd name="connsiteX37" fmla="*/ 1352550 w 5695950"/>
              <a:gd name="connsiteY37" fmla="*/ 285750 h 2076450"/>
              <a:gd name="connsiteX38" fmla="*/ 1600200 w 5695950"/>
              <a:gd name="connsiteY38" fmla="*/ 371475 h 2076450"/>
              <a:gd name="connsiteX39" fmla="*/ 1571625 w 5695950"/>
              <a:gd name="connsiteY39" fmla="*/ 723900 h 2076450"/>
              <a:gd name="connsiteX40" fmla="*/ 1552575 w 5695950"/>
              <a:gd name="connsiteY40" fmla="*/ 962025 h 2076450"/>
              <a:gd name="connsiteX41" fmla="*/ 1657350 w 5695950"/>
              <a:gd name="connsiteY41" fmla="*/ 1066800 h 2076450"/>
              <a:gd name="connsiteX42" fmla="*/ 1866900 w 5695950"/>
              <a:gd name="connsiteY42" fmla="*/ 1114425 h 2076450"/>
              <a:gd name="connsiteX43" fmla="*/ 2038350 w 5695950"/>
              <a:gd name="connsiteY43" fmla="*/ 971550 h 2076450"/>
              <a:gd name="connsiteX44" fmla="*/ 1981200 w 5695950"/>
              <a:gd name="connsiteY44" fmla="*/ 676275 h 2076450"/>
              <a:gd name="connsiteX0" fmla="*/ 1981200 w 5695950"/>
              <a:gd name="connsiteY0" fmla="*/ 676275 h 2076450"/>
              <a:gd name="connsiteX1" fmla="*/ 1981200 w 5695950"/>
              <a:gd name="connsiteY1" fmla="*/ 390525 h 2076450"/>
              <a:gd name="connsiteX2" fmla="*/ 1685925 w 5695950"/>
              <a:gd name="connsiteY2" fmla="*/ 304800 h 2076450"/>
              <a:gd name="connsiteX3" fmla="*/ 1628775 w 5695950"/>
              <a:gd name="connsiteY3" fmla="*/ 342900 h 2076450"/>
              <a:gd name="connsiteX4" fmla="*/ 1533525 w 5695950"/>
              <a:gd name="connsiteY4" fmla="*/ 295275 h 2076450"/>
              <a:gd name="connsiteX5" fmla="*/ 1447800 w 5695950"/>
              <a:gd name="connsiteY5" fmla="*/ 257175 h 2076450"/>
              <a:gd name="connsiteX6" fmla="*/ 1419225 w 5695950"/>
              <a:gd name="connsiteY6" fmla="*/ 209550 h 2076450"/>
              <a:gd name="connsiteX7" fmla="*/ 1476375 w 5695950"/>
              <a:gd name="connsiteY7" fmla="*/ 95250 h 2076450"/>
              <a:gd name="connsiteX8" fmla="*/ 1733550 w 5695950"/>
              <a:gd name="connsiteY8" fmla="*/ 95250 h 2076450"/>
              <a:gd name="connsiteX9" fmla="*/ 1866900 w 5695950"/>
              <a:gd name="connsiteY9" fmla="*/ 66675 h 2076450"/>
              <a:gd name="connsiteX10" fmla="*/ 2095500 w 5695950"/>
              <a:gd name="connsiteY10" fmla="*/ 38100 h 2076450"/>
              <a:gd name="connsiteX11" fmla="*/ 2295525 w 5695950"/>
              <a:gd name="connsiteY11" fmla="*/ 95250 h 2076450"/>
              <a:gd name="connsiteX12" fmla="*/ 2428875 w 5695950"/>
              <a:gd name="connsiteY12" fmla="*/ 57150 h 2076450"/>
              <a:gd name="connsiteX13" fmla="*/ 2790825 w 5695950"/>
              <a:gd name="connsiteY13" fmla="*/ 0 h 2076450"/>
              <a:gd name="connsiteX14" fmla="*/ 3171825 w 5695950"/>
              <a:gd name="connsiteY14" fmla="*/ 66675 h 2076450"/>
              <a:gd name="connsiteX15" fmla="*/ 3676650 w 5695950"/>
              <a:gd name="connsiteY15" fmla="*/ 180975 h 2076450"/>
              <a:gd name="connsiteX16" fmla="*/ 3790950 w 5695950"/>
              <a:gd name="connsiteY16" fmla="*/ 504825 h 2076450"/>
              <a:gd name="connsiteX17" fmla="*/ 3819525 w 5695950"/>
              <a:gd name="connsiteY17" fmla="*/ 666750 h 2076450"/>
              <a:gd name="connsiteX18" fmla="*/ 3981450 w 5695950"/>
              <a:gd name="connsiteY18" fmla="*/ 762000 h 2076450"/>
              <a:gd name="connsiteX19" fmla="*/ 4362450 w 5695950"/>
              <a:gd name="connsiteY19" fmla="*/ 752475 h 2076450"/>
              <a:gd name="connsiteX20" fmla="*/ 4714875 w 5695950"/>
              <a:gd name="connsiteY20" fmla="*/ 847725 h 2076450"/>
              <a:gd name="connsiteX21" fmla="*/ 5181600 w 5695950"/>
              <a:gd name="connsiteY21" fmla="*/ 1104900 h 2076450"/>
              <a:gd name="connsiteX22" fmla="*/ 5400675 w 5695950"/>
              <a:gd name="connsiteY22" fmla="*/ 1381125 h 2076450"/>
              <a:gd name="connsiteX23" fmla="*/ 5695950 w 5695950"/>
              <a:gd name="connsiteY23" fmla="*/ 2057400 h 2076450"/>
              <a:gd name="connsiteX24" fmla="*/ 5133975 w 5695950"/>
              <a:gd name="connsiteY24" fmla="*/ 2076450 h 2076450"/>
              <a:gd name="connsiteX25" fmla="*/ 4714875 w 5695950"/>
              <a:gd name="connsiteY25" fmla="*/ 1990725 h 2076450"/>
              <a:gd name="connsiteX26" fmla="*/ 4352925 w 5695950"/>
              <a:gd name="connsiteY26" fmla="*/ 1733550 h 2076450"/>
              <a:gd name="connsiteX27" fmla="*/ 4010025 w 5695950"/>
              <a:gd name="connsiteY27" fmla="*/ 1676400 h 2076450"/>
              <a:gd name="connsiteX28" fmla="*/ 3562350 w 5695950"/>
              <a:gd name="connsiteY28" fmla="*/ 1657350 h 2076450"/>
              <a:gd name="connsiteX29" fmla="*/ 0 w 5695950"/>
              <a:gd name="connsiteY29" fmla="*/ 1657350 h 2076450"/>
              <a:gd name="connsiteX30" fmla="*/ 76200 w 5695950"/>
              <a:gd name="connsiteY30" fmla="*/ 1190625 h 2076450"/>
              <a:gd name="connsiteX31" fmla="*/ 228600 w 5695950"/>
              <a:gd name="connsiteY31" fmla="*/ 571500 h 2076450"/>
              <a:gd name="connsiteX32" fmla="*/ 409575 w 5695950"/>
              <a:gd name="connsiteY32" fmla="*/ 209550 h 2076450"/>
              <a:gd name="connsiteX33" fmla="*/ 771525 w 5695950"/>
              <a:gd name="connsiteY33" fmla="*/ 76200 h 2076450"/>
              <a:gd name="connsiteX34" fmla="*/ 1333500 w 5695950"/>
              <a:gd name="connsiteY34" fmla="*/ 85725 h 2076450"/>
              <a:gd name="connsiteX35" fmla="*/ 1457325 w 5695950"/>
              <a:gd name="connsiteY35" fmla="*/ 95250 h 2076450"/>
              <a:gd name="connsiteX36" fmla="*/ 1352550 w 5695950"/>
              <a:gd name="connsiteY36" fmla="*/ 285750 h 2076450"/>
              <a:gd name="connsiteX37" fmla="*/ 1600200 w 5695950"/>
              <a:gd name="connsiteY37" fmla="*/ 371475 h 2076450"/>
              <a:gd name="connsiteX38" fmla="*/ 1571625 w 5695950"/>
              <a:gd name="connsiteY38" fmla="*/ 723900 h 2076450"/>
              <a:gd name="connsiteX39" fmla="*/ 1552575 w 5695950"/>
              <a:gd name="connsiteY39" fmla="*/ 962025 h 2076450"/>
              <a:gd name="connsiteX40" fmla="*/ 1657350 w 5695950"/>
              <a:gd name="connsiteY40" fmla="*/ 1066800 h 2076450"/>
              <a:gd name="connsiteX41" fmla="*/ 1866900 w 5695950"/>
              <a:gd name="connsiteY41" fmla="*/ 1114425 h 2076450"/>
              <a:gd name="connsiteX42" fmla="*/ 2038350 w 5695950"/>
              <a:gd name="connsiteY42" fmla="*/ 971550 h 2076450"/>
              <a:gd name="connsiteX43" fmla="*/ 1981200 w 5695950"/>
              <a:gd name="connsiteY43" fmla="*/ 676275 h 2076450"/>
              <a:gd name="connsiteX0" fmla="*/ 1981200 w 5695950"/>
              <a:gd name="connsiteY0" fmla="*/ 676275 h 2076450"/>
              <a:gd name="connsiteX1" fmla="*/ 1981200 w 5695950"/>
              <a:gd name="connsiteY1" fmla="*/ 390525 h 2076450"/>
              <a:gd name="connsiteX2" fmla="*/ 1685925 w 5695950"/>
              <a:gd name="connsiteY2" fmla="*/ 304800 h 2076450"/>
              <a:gd name="connsiteX3" fmla="*/ 1533525 w 5695950"/>
              <a:gd name="connsiteY3" fmla="*/ 295275 h 2076450"/>
              <a:gd name="connsiteX4" fmla="*/ 1447800 w 5695950"/>
              <a:gd name="connsiteY4" fmla="*/ 257175 h 2076450"/>
              <a:gd name="connsiteX5" fmla="*/ 1419225 w 5695950"/>
              <a:gd name="connsiteY5" fmla="*/ 209550 h 2076450"/>
              <a:gd name="connsiteX6" fmla="*/ 1476375 w 5695950"/>
              <a:gd name="connsiteY6" fmla="*/ 95250 h 2076450"/>
              <a:gd name="connsiteX7" fmla="*/ 1733550 w 5695950"/>
              <a:gd name="connsiteY7" fmla="*/ 95250 h 2076450"/>
              <a:gd name="connsiteX8" fmla="*/ 1866900 w 5695950"/>
              <a:gd name="connsiteY8" fmla="*/ 66675 h 2076450"/>
              <a:gd name="connsiteX9" fmla="*/ 2095500 w 5695950"/>
              <a:gd name="connsiteY9" fmla="*/ 38100 h 2076450"/>
              <a:gd name="connsiteX10" fmla="*/ 2295525 w 5695950"/>
              <a:gd name="connsiteY10" fmla="*/ 95250 h 2076450"/>
              <a:gd name="connsiteX11" fmla="*/ 2428875 w 5695950"/>
              <a:gd name="connsiteY11" fmla="*/ 57150 h 2076450"/>
              <a:gd name="connsiteX12" fmla="*/ 2790825 w 5695950"/>
              <a:gd name="connsiteY12" fmla="*/ 0 h 2076450"/>
              <a:gd name="connsiteX13" fmla="*/ 3171825 w 5695950"/>
              <a:gd name="connsiteY13" fmla="*/ 66675 h 2076450"/>
              <a:gd name="connsiteX14" fmla="*/ 3676650 w 5695950"/>
              <a:gd name="connsiteY14" fmla="*/ 180975 h 2076450"/>
              <a:gd name="connsiteX15" fmla="*/ 3790950 w 5695950"/>
              <a:gd name="connsiteY15" fmla="*/ 504825 h 2076450"/>
              <a:gd name="connsiteX16" fmla="*/ 3819525 w 5695950"/>
              <a:gd name="connsiteY16" fmla="*/ 666750 h 2076450"/>
              <a:gd name="connsiteX17" fmla="*/ 3981450 w 5695950"/>
              <a:gd name="connsiteY17" fmla="*/ 762000 h 2076450"/>
              <a:gd name="connsiteX18" fmla="*/ 4362450 w 5695950"/>
              <a:gd name="connsiteY18" fmla="*/ 752475 h 2076450"/>
              <a:gd name="connsiteX19" fmla="*/ 4714875 w 5695950"/>
              <a:gd name="connsiteY19" fmla="*/ 847725 h 2076450"/>
              <a:gd name="connsiteX20" fmla="*/ 5181600 w 5695950"/>
              <a:gd name="connsiteY20" fmla="*/ 1104900 h 2076450"/>
              <a:gd name="connsiteX21" fmla="*/ 5400675 w 5695950"/>
              <a:gd name="connsiteY21" fmla="*/ 1381125 h 2076450"/>
              <a:gd name="connsiteX22" fmla="*/ 5695950 w 5695950"/>
              <a:gd name="connsiteY22" fmla="*/ 2057400 h 2076450"/>
              <a:gd name="connsiteX23" fmla="*/ 5133975 w 5695950"/>
              <a:gd name="connsiteY23" fmla="*/ 2076450 h 2076450"/>
              <a:gd name="connsiteX24" fmla="*/ 4714875 w 5695950"/>
              <a:gd name="connsiteY24" fmla="*/ 1990725 h 2076450"/>
              <a:gd name="connsiteX25" fmla="*/ 4352925 w 5695950"/>
              <a:gd name="connsiteY25" fmla="*/ 1733550 h 2076450"/>
              <a:gd name="connsiteX26" fmla="*/ 4010025 w 5695950"/>
              <a:gd name="connsiteY26" fmla="*/ 1676400 h 2076450"/>
              <a:gd name="connsiteX27" fmla="*/ 3562350 w 5695950"/>
              <a:gd name="connsiteY27" fmla="*/ 1657350 h 2076450"/>
              <a:gd name="connsiteX28" fmla="*/ 0 w 5695950"/>
              <a:gd name="connsiteY28" fmla="*/ 1657350 h 2076450"/>
              <a:gd name="connsiteX29" fmla="*/ 76200 w 5695950"/>
              <a:gd name="connsiteY29" fmla="*/ 1190625 h 2076450"/>
              <a:gd name="connsiteX30" fmla="*/ 228600 w 5695950"/>
              <a:gd name="connsiteY30" fmla="*/ 571500 h 2076450"/>
              <a:gd name="connsiteX31" fmla="*/ 409575 w 5695950"/>
              <a:gd name="connsiteY31" fmla="*/ 209550 h 2076450"/>
              <a:gd name="connsiteX32" fmla="*/ 771525 w 5695950"/>
              <a:gd name="connsiteY32" fmla="*/ 76200 h 2076450"/>
              <a:gd name="connsiteX33" fmla="*/ 1333500 w 5695950"/>
              <a:gd name="connsiteY33" fmla="*/ 85725 h 2076450"/>
              <a:gd name="connsiteX34" fmla="*/ 1457325 w 5695950"/>
              <a:gd name="connsiteY34" fmla="*/ 95250 h 2076450"/>
              <a:gd name="connsiteX35" fmla="*/ 1352550 w 5695950"/>
              <a:gd name="connsiteY35" fmla="*/ 285750 h 2076450"/>
              <a:gd name="connsiteX36" fmla="*/ 1600200 w 5695950"/>
              <a:gd name="connsiteY36" fmla="*/ 371475 h 2076450"/>
              <a:gd name="connsiteX37" fmla="*/ 1571625 w 5695950"/>
              <a:gd name="connsiteY37" fmla="*/ 723900 h 2076450"/>
              <a:gd name="connsiteX38" fmla="*/ 1552575 w 5695950"/>
              <a:gd name="connsiteY38" fmla="*/ 962025 h 2076450"/>
              <a:gd name="connsiteX39" fmla="*/ 1657350 w 5695950"/>
              <a:gd name="connsiteY39" fmla="*/ 1066800 h 2076450"/>
              <a:gd name="connsiteX40" fmla="*/ 1866900 w 5695950"/>
              <a:gd name="connsiteY40" fmla="*/ 1114425 h 2076450"/>
              <a:gd name="connsiteX41" fmla="*/ 2038350 w 5695950"/>
              <a:gd name="connsiteY41" fmla="*/ 971550 h 2076450"/>
              <a:gd name="connsiteX42" fmla="*/ 1981200 w 5695950"/>
              <a:gd name="connsiteY42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552575 w 5695950"/>
              <a:gd name="connsiteY37" fmla="*/ 962025 h 2076450"/>
              <a:gd name="connsiteX38" fmla="*/ 1657350 w 5695950"/>
              <a:gd name="connsiteY38" fmla="*/ 1066800 h 2076450"/>
              <a:gd name="connsiteX39" fmla="*/ 1866900 w 5695950"/>
              <a:gd name="connsiteY39" fmla="*/ 1114425 h 2076450"/>
              <a:gd name="connsiteX40" fmla="*/ 2038350 w 5695950"/>
              <a:gd name="connsiteY40" fmla="*/ 971550 h 2076450"/>
              <a:gd name="connsiteX41" fmla="*/ 1981200 w 5695950"/>
              <a:gd name="connsiteY41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552575 w 5695950"/>
              <a:gd name="connsiteY37" fmla="*/ 962025 h 2076450"/>
              <a:gd name="connsiteX38" fmla="*/ 1657350 w 5695950"/>
              <a:gd name="connsiteY38" fmla="*/ 1066800 h 2076450"/>
              <a:gd name="connsiteX39" fmla="*/ 1866900 w 5695950"/>
              <a:gd name="connsiteY39" fmla="*/ 1114425 h 2076450"/>
              <a:gd name="connsiteX40" fmla="*/ 1981200 w 5695950"/>
              <a:gd name="connsiteY40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552575 w 5695950"/>
              <a:gd name="connsiteY37" fmla="*/ 962025 h 2076450"/>
              <a:gd name="connsiteX38" fmla="*/ 1657350 w 5695950"/>
              <a:gd name="connsiteY38" fmla="*/ 1066800 h 2076450"/>
              <a:gd name="connsiteX39" fmla="*/ 1981200 w 5695950"/>
              <a:gd name="connsiteY39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552575 w 5695950"/>
              <a:gd name="connsiteY37" fmla="*/ 962025 h 2076450"/>
              <a:gd name="connsiteX38" fmla="*/ 1981200 w 5695950"/>
              <a:gd name="connsiteY38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981200 w 5695950"/>
              <a:gd name="connsiteY37" fmla="*/ 676275 h 2076450"/>
              <a:gd name="connsiteX0" fmla="*/ 1571625 w 5695950"/>
              <a:gd name="connsiteY0" fmla="*/ 723900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0" fmla="*/ 1600200 w 5695950"/>
              <a:gd name="connsiteY0" fmla="*/ 3714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0" fmla="*/ 1600200 w 5695950"/>
              <a:gd name="connsiteY0" fmla="*/ 371475 h 2076450"/>
              <a:gd name="connsiteX1" fmla="*/ 1533525 w 5695950"/>
              <a:gd name="connsiteY1" fmla="*/ 295275 h 2076450"/>
              <a:gd name="connsiteX2" fmla="*/ 1447800 w 5695950"/>
              <a:gd name="connsiteY2" fmla="*/ 257175 h 2076450"/>
              <a:gd name="connsiteX3" fmla="*/ 1419225 w 5695950"/>
              <a:gd name="connsiteY3" fmla="*/ 209550 h 2076450"/>
              <a:gd name="connsiteX4" fmla="*/ 1476375 w 5695950"/>
              <a:gd name="connsiteY4" fmla="*/ 95250 h 2076450"/>
              <a:gd name="connsiteX5" fmla="*/ 1733550 w 5695950"/>
              <a:gd name="connsiteY5" fmla="*/ 95250 h 2076450"/>
              <a:gd name="connsiteX6" fmla="*/ 1866900 w 5695950"/>
              <a:gd name="connsiteY6" fmla="*/ 66675 h 2076450"/>
              <a:gd name="connsiteX7" fmla="*/ 2095500 w 5695950"/>
              <a:gd name="connsiteY7" fmla="*/ 38100 h 2076450"/>
              <a:gd name="connsiteX8" fmla="*/ 2295525 w 5695950"/>
              <a:gd name="connsiteY8" fmla="*/ 95250 h 2076450"/>
              <a:gd name="connsiteX9" fmla="*/ 2428875 w 5695950"/>
              <a:gd name="connsiteY9" fmla="*/ 57150 h 2076450"/>
              <a:gd name="connsiteX10" fmla="*/ 2790825 w 5695950"/>
              <a:gd name="connsiteY10" fmla="*/ 0 h 2076450"/>
              <a:gd name="connsiteX11" fmla="*/ 3171825 w 5695950"/>
              <a:gd name="connsiteY11" fmla="*/ 66675 h 2076450"/>
              <a:gd name="connsiteX12" fmla="*/ 3676650 w 5695950"/>
              <a:gd name="connsiteY12" fmla="*/ 180975 h 2076450"/>
              <a:gd name="connsiteX13" fmla="*/ 3790950 w 5695950"/>
              <a:gd name="connsiteY13" fmla="*/ 504825 h 2076450"/>
              <a:gd name="connsiteX14" fmla="*/ 3819525 w 5695950"/>
              <a:gd name="connsiteY14" fmla="*/ 666750 h 2076450"/>
              <a:gd name="connsiteX15" fmla="*/ 3981450 w 5695950"/>
              <a:gd name="connsiteY15" fmla="*/ 762000 h 2076450"/>
              <a:gd name="connsiteX16" fmla="*/ 4362450 w 5695950"/>
              <a:gd name="connsiteY16" fmla="*/ 752475 h 2076450"/>
              <a:gd name="connsiteX17" fmla="*/ 4714875 w 5695950"/>
              <a:gd name="connsiteY17" fmla="*/ 847725 h 2076450"/>
              <a:gd name="connsiteX18" fmla="*/ 5181600 w 5695950"/>
              <a:gd name="connsiteY18" fmla="*/ 1104900 h 2076450"/>
              <a:gd name="connsiteX19" fmla="*/ 5400675 w 5695950"/>
              <a:gd name="connsiteY19" fmla="*/ 1381125 h 2076450"/>
              <a:gd name="connsiteX20" fmla="*/ 5695950 w 5695950"/>
              <a:gd name="connsiteY20" fmla="*/ 2057400 h 2076450"/>
              <a:gd name="connsiteX21" fmla="*/ 5133975 w 5695950"/>
              <a:gd name="connsiteY21" fmla="*/ 2076450 h 2076450"/>
              <a:gd name="connsiteX22" fmla="*/ 4714875 w 5695950"/>
              <a:gd name="connsiteY22" fmla="*/ 1990725 h 2076450"/>
              <a:gd name="connsiteX23" fmla="*/ 4352925 w 5695950"/>
              <a:gd name="connsiteY23" fmla="*/ 1733550 h 2076450"/>
              <a:gd name="connsiteX24" fmla="*/ 4010025 w 5695950"/>
              <a:gd name="connsiteY24" fmla="*/ 1676400 h 2076450"/>
              <a:gd name="connsiteX25" fmla="*/ 3562350 w 5695950"/>
              <a:gd name="connsiteY25" fmla="*/ 1657350 h 2076450"/>
              <a:gd name="connsiteX26" fmla="*/ 0 w 5695950"/>
              <a:gd name="connsiteY26" fmla="*/ 1657350 h 2076450"/>
              <a:gd name="connsiteX27" fmla="*/ 76200 w 5695950"/>
              <a:gd name="connsiteY27" fmla="*/ 1190625 h 2076450"/>
              <a:gd name="connsiteX28" fmla="*/ 228600 w 5695950"/>
              <a:gd name="connsiteY28" fmla="*/ 571500 h 2076450"/>
              <a:gd name="connsiteX29" fmla="*/ 409575 w 5695950"/>
              <a:gd name="connsiteY29" fmla="*/ 209550 h 2076450"/>
              <a:gd name="connsiteX30" fmla="*/ 771525 w 5695950"/>
              <a:gd name="connsiteY30" fmla="*/ 76200 h 2076450"/>
              <a:gd name="connsiteX31" fmla="*/ 1333500 w 5695950"/>
              <a:gd name="connsiteY31" fmla="*/ 85725 h 2076450"/>
              <a:gd name="connsiteX32" fmla="*/ 1457325 w 5695950"/>
              <a:gd name="connsiteY32" fmla="*/ 95250 h 2076450"/>
              <a:gd name="connsiteX33" fmla="*/ 1352550 w 5695950"/>
              <a:gd name="connsiteY33" fmla="*/ 285750 h 2076450"/>
              <a:gd name="connsiteX34" fmla="*/ 1600200 w 5695950"/>
              <a:gd name="connsiteY34" fmla="*/ 371475 h 2076450"/>
              <a:gd name="connsiteX0" fmla="*/ 1352550 w 5695950"/>
              <a:gd name="connsiteY0" fmla="*/ 285750 h 2076450"/>
              <a:gd name="connsiteX1" fmla="*/ 1533525 w 5695950"/>
              <a:gd name="connsiteY1" fmla="*/ 295275 h 2076450"/>
              <a:gd name="connsiteX2" fmla="*/ 1447800 w 5695950"/>
              <a:gd name="connsiteY2" fmla="*/ 257175 h 2076450"/>
              <a:gd name="connsiteX3" fmla="*/ 1419225 w 5695950"/>
              <a:gd name="connsiteY3" fmla="*/ 209550 h 2076450"/>
              <a:gd name="connsiteX4" fmla="*/ 1476375 w 5695950"/>
              <a:gd name="connsiteY4" fmla="*/ 95250 h 2076450"/>
              <a:gd name="connsiteX5" fmla="*/ 1733550 w 5695950"/>
              <a:gd name="connsiteY5" fmla="*/ 95250 h 2076450"/>
              <a:gd name="connsiteX6" fmla="*/ 1866900 w 5695950"/>
              <a:gd name="connsiteY6" fmla="*/ 66675 h 2076450"/>
              <a:gd name="connsiteX7" fmla="*/ 2095500 w 5695950"/>
              <a:gd name="connsiteY7" fmla="*/ 38100 h 2076450"/>
              <a:gd name="connsiteX8" fmla="*/ 2295525 w 5695950"/>
              <a:gd name="connsiteY8" fmla="*/ 95250 h 2076450"/>
              <a:gd name="connsiteX9" fmla="*/ 2428875 w 5695950"/>
              <a:gd name="connsiteY9" fmla="*/ 57150 h 2076450"/>
              <a:gd name="connsiteX10" fmla="*/ 2790825 w 5695950"/>
              <a:gd name="connsiteY10" fmla="*/ 0 h 2076450"/>
              <a:gd name="connsiteX11" fmla="*/ 3171825 w 5695950"/>
              <a:gd name="connsiteY11" fmla="*/ 66675 h 2076450"/>
              <a:gd name="connsiteX12" fmla="*/ 3676650 w 5695950"/>
              <a:gd name="connsiteY12" fmla="*/ 180975 h 2076450"/>
              <a:gd name="connsiteX13" fmla="*/ 3790950 w 5695950"/>
              <a:gd name="connsiteY13" fmla="*/ 504825 h 2076450"/>
              <a:gd name="connsiteX14" fmla="*/ 3819525 w 5695950"/>
              <a:gd name="connsiteY14" fmla="*/ 666750 h 2076450"/>
              <a:gd name="connsiteX15" fmla="*/ 3981450 w 5695950"/>
              <a:gd name="connsiteY15" fmla="*/ 762000 h 2076450"/>
              <a:gd name="connsiteX16" fmla="*/ 4362450 w 5695950"/>
              <a:gd name="connsiteY16" fmla="*/ 752475 h 2076450"/>
              <a:gd name="connsiteX17" fmla="*/ 4714875 w 5695950"/>
              <a:gd name="connsiteY17" fmla="*/ 847725 h 2076450"/>
              <a:gd name="connsiteX18" fmla="*/ 5181600 w 5695950"/>
              <a:gd name="connsiteY18" fmla="*/ 1104900 h 2076450"/>
              <a:gd name="connsiteX19" fmla="*/ 5400675 w 5695950"/>
              <a:gd name="connsiteY19" fmla="*/ 1381125 h 2076450"/>
              <a:gd name="connsiteX20" fmla="*/ 5695950 w 5695950"/>
              <a:gd name="connsiteY20" fmla="*/ 2057400 h 2076450"/>
              <a:gd name="connsiteX21" fmla="*/ 5133975 w 5695950"/>
              <a:gd name="connsiteY21" fmla="*/ 2076450 h 2076450"/>
              <a:gd name="connsiteX22" fmla="*/ 4714875 w 5695950"/>
              <a:gd name="connsiteY22" fmla="*/ 1990725 h 2076450"/>
              <a:gd name="connsiteX23" fmla="*/ 4352925 w 5695950"/>
              <a:gd name="connsiteY23" fmla="*/ 1733550 h 2076450"/>
              <a:gd name="connsiteX24" fmla="*/ 4010025 w 5695950"/>
              <a:gd name="connsiteY24" fmla="*/ 1676400 h 2076450"/>
              <a:gd name="connsiteX25" fmla="*/ 3562350 w 5695950"/>
              <a:gd name="connsiteY25" fmla="*/ 1657350 h 2076450"/>
              <a:gd name="connsiteX26" fmla="*/ 0 w 5695950"/>
              <a:gd name="connsiteY26" fmla="*/ 1657350 h 2076450"/>
              <a:gd name="connsiteX27" fmla="*/ 76200 w 5695950"/>
              <a:gd name="connsiteY27" fmla="*/ 1190625 h 2076450"/>
              <a:gd name="connsiteX28" fmla="*/ 228600 w 5695950"/>
              <a:gd name="connsiteY28" fmla="*/ 571500 h 2076450"/>
              <a:gd name="connsiteX29" fmla="*/ 409575 w 5695950"/>
              <a:gd name="connsiteY29" fmla="*/ 209550 h 2076450"/>
              <a:gd name="connsiteX30" fmla="*/ 771525 w 5695950"/>
              <a:gd name="connsiteY30" fmla="*/ 76200 h 2076450"/>
              <a:gd name="connsiteX31" fmla="*/ 1333500 w 5695950"/>
              <a:gd name="connsiteY31" fmla="*/ 85725 h 2076450"/>
              <a:gd name="connsiteX32" fmla="*/ 1457325 w 5695950"/>
              <a:gd name="connsiteY32" fmla="*/ 95250 h 2076450"/>
              <a:gd name="connsiteX33" fmla="*/ 1352550 w 5695950"/>
              <a:gd name="connsiteY33" fmla="*/ 285750 h 2076450"/>
              <a:gd name="connsiteX0" fmla="*/ 1352550 w 5695950"/>
              <a:gd name="connsiteY0" fmla="*/ 285750 h 2076450"/>
              <a:gd name="connsiteX1" fmla="*/ 1447800 w 5695950"/>
              <a:gd name="connsiteY1" fmla="*/ 257175 h 2076450"/>
              <a:gd name="connsiteX2" fmla="*/ 1419225 w 5695950"/>
              <a:gd name="connsiteY2" fmla="*/ 209550 h 2076450"/>
              <a:gd name="connsiteX3" fmla="*/ 1476375 w 5695950"/>
              <a:gd name="connsiteY3" fmla="*/ 95250 h 2076450"/>
              <a:gd name="connsiteX4" fmla="*/ 1733550 w 5695950"/>
              <a:gd name="connsiteY4" fmla="*/ 95250 h 2076450"/>
              <a:gd name="connsiteX5" fmla="*/ 1866900 w 5695950"/>
              <a:gd name="connsiteY5" fmla="*/ 66675 h 2076450"/>
              <a:gd name="connsiteX6" fmla="*/ 2095500 w 5695950"/>
              <a:gd name="connsiteY6" fmla="*/ 38100 h 2076450"/>
              <a:gd name="connsiteX7" fmla="*/ 2295525 w 5695950"/>
              <a:gd name="connsiteY7" fmla="*/ 95250 h 2076450"/>
              <a:gd name="connsiteX8" fmla="*/ 2428875 w 5695950"/>
              <a:gd name="connsiteY8" fmla="*/ 57150 h 2076450"/>
              <a:gd name="connsiteX9" fmla="*/ 2790825 w 5695950"/>
              <a:gd name="connsiteY9" fmla="*/ 0 h 2076450"/>
              <a:gd name="connsiteX10" fmla="*/ 3171825 w 5695950"/>
              <a:gd name="connsiteY10" fmla="*/ 66675 h 2076450"/>
              <a:gd name="connsiteX11" fmla="*/ 3676650 w 5695950"/>
              <a:gd name="connsiteY11" fmla="*/ 180975 h 2076450"/>
              <a:gd name="connsiteX12" fmla="*/ 3790950 w 5695950"/>
              <a:gd name="connsiteY12" fmla="*/ 504825 h 2076450"/>
              <a:gd name="connsiteX13" fmla="*/ 3819525 w 5695950"/>
              <a:gd name="connsiteY13" fmla="*/ 666750 h 2076450"/>
              <a:gd name="connsiteX14" fmla="*/ 3981450 w 5695950"/>
              <a:gd name="connsiteY14" fmla="*/ 762000 h 2076450"/>
              <a:gd name="connsiteX15" fmla="*/ 4362450 w 5695950"/>
              <a:gd name="connsiteY15" fmla="*/ 752475 h 2076450"/>
              <a:gd name="connsiteX16" fmla="*/ 4714875 w 5695950"/>
              <a:gd name="connsiteY16" fmla="*/ 847725 h 2076450"/>
              <a:gd name="connsiteX17" fmla="*/ 5181600 w 5695950"/>
              <a:gd name="connsiteY17" fmla="*/ 1104900 h 2076450"/>
              <a:gd name="connsiteX18" fmla="*/ 5400675 w 5695950"/>
              <a:gd name="connsiteY18" fmla="*/ 1381125 h 2076450"/>
              <a:gd name="connsiteX19" fmla="*/ 5695950 w 5695950"/>
              <a:gd name="connsiteY19" fmla="*/ 2057400 h 2076450"/>
              <a:gd name="connsiteX20" fmla="*/ 5133975 w 5695950"/>
              <a:gd name="connsiteY20" fmla="*/ 2076450 h 2076450"/>
              <a:gd name="connsiteX21" fmla="*/ 4714875 w 5695950"/>
              <a:gd name="connsiteY21" fmla="*/ 1990725 h 2076450"/>
              <a:gd name="connsiteX22" fmla="*/ 4352925 w 5695950"/>
              <a:gd name="connsiteY22" fmla="*/ 1733550 h 2076450"/>
              <a:gd name="connsiteX23" fmla="*/ 4010025 w 5695950"/>
              <a:gd name="connsiteY23" fmla="*/ 1676400 h 2076450"/>
              <a:gd name="connsiteX24" fmla="*/ 3562350 w 5695950"/>
              <a:gd name="connsiteY24" fmla="*/ 1657350 h 2076450"/>
              <a:gd name="connsiteX25" fmla="*/ 0 w 5695950"/>
              <a:gd name="connsiteY25" fmla="*/ 1657350 h 2076450"/>
              <a:gd name="connsiteX26" fmla="*/ 76200 w 5695950"/>
              <a:gd name="connsiteY26" fmla="*/ 1190625 h 2076450"/>
              <a:gd name="connsiteX27" fmla="*/ 228600 w 5695950"/>
              <a:gd name="connsiteY27" fmla="*/ 571500 h 2076450"/>
              <a:gd name="connsiteX28" fmla="*/ 409575 w 5695950"/>
              <a:gd name="connsiteY28" fmla="*/ 209550 h 2076450"/>
              <a:gd name="connsiteX29" fmla="*/ 771525 w 5695950"/>
              <a:gd name="connsiteY29" fmla="*/ 76200 h 2076450"/>
              <a:gd name="connsiteX30" fmla="*/ 1333500 w 5695950"/>
              <a:gd name="connsiteY30" fmla="*/ 85725 h 2076450"/>
              <a:gd name="connsiteX31" fmla="*/ 1457325 w 5695950"/>
              <a:gd name="connsiteY31" fmla="*/ 95250 h 2076450"/>
              <a:gd name="connsiteX32" fmla="*/ 1352550 w 5695950"/>
              <a:gd name="connsiteY32" fmla="*/ 285750 h 2076450"/>
              <a:gd name="connsiteX0" fmla="*/ 1352550 w 5695950"/>
              <a:gd name="connsiteY0" fmla="*/ 285750 h 2076450"/>
              <a:gd name="connsiteX1" fmla="*/ 1419225 w 5695950"/>
              <a:gd name="connsiteY1" fmla="*/ 209550 h 2076450"/>
              <a:gd name="connsiteX2" fmla="*/ 1476375 w 5695950"/>
              <a:gd name="connsiteY2" fmla="*/ 95250 h 2076450"/>
              <a:gd name="connsiteX3" fmla="*/ 1733550 w 5695950"/>
              <a:gd name="connsiteY3" fmla="*/ 95250 h 2076450"/>
              <a:gd name="connsiteX4" fmla="*/ 1866900 w 5695950"/>
              <a:gd name="connsiteY4" fmla="*/ 66675 h 2076450"/>
              <a:gd name="connsiteX5" fmla="*/ 2095500 w 5695950"/>
              <a:gd name="connsiteY5" fmla="*/ 38100 h 2076450"/>
              <a:gd name="connsiteX6" fmla="*/ 2295525 w 5695950"/>
              <a:gd name="connsiteY6" fmla="*/ 95250 h 2076450"/>
              <a:gd name="connsiteX7" fmla="*/ 2428875 w 5695950"/>
              <a:gd name="connsiteY7" fmla="*/ 57150 h 2076450"/>
              <a:gd name="connsiteX8" fmla="*/ 2790825 w 5695950"/>
              <a:gd name="connsiteY8" fmla="*/ 0 h 2076450"/>
              <a:gd name="connsiteX9" fmla="*/ 3171825 w 5695950"/>
              <a:gd name="connsiteY9" fmla="*/ 66675 h 2076450"/>
              <a:gd name="connsiteX10" fmla="*/ 3676650 w 5695950"/>
              <a:gd name="connsiteY10" fmla="*/ 180975 h 2076450"/>
              <a:gd name="connsiteX11" fmla="*/ 3790950 w 5695950"/>
              <a:gd name="connsiteY11" fmla="*/ 504825 h 2076450"/>
              <a:gd name="connsiteX12" fmla="*/ 3819525 w 5695950"/>
              <a:gd name="connsiteY12" fmla="*/ 666750 h 2076450"/>
              <a:gd name="connsiteX13" fmla="*/ 3981450 w 5695950"/>
              <a:gd name="connsiteY13" fmla="*/ 762000 h 2076450"/>
              <a:gd name="connsiteX14" fmla="*/ 4362450 w 5695950"/>
              <a:gd name="connsiteY14" fmla="*/ 752475 h 2076450"/>
              <a:gd name="connsiteX15" fmla="*/ 4714875 w 5695950"/>
              <a:gd name="connsiteY15" fmla="*/ 847725 h 2076450"/>
              <a:gd name="connsiteX16" fmla="*/ 5181600 w 5695950"/>
              <a:gd name="connsiteY16" fmla="*/ 1104900 h 2076450"/>
              <a:gd name="connsiteX17" fmla="*/ 5400675 w 5695950"/>
              <a:gd name="connsiteY17" fmla="*/ 1381125 h 2076450"/>
              <a:gd name="connsiteX18" fmla="*/ 5695950 w 5695950"/>
              <a:gd name="connsiteY18" fmla="*/ 2057400 h 2076450"/>
              <a:gd name="connsiteX19" fmla="*/ 5133975 w 5695950"/>
              <a:gd name="connsiteY19" fmla="*/ 2076450 h 2076450"/>
              <a:gd name="connsiteX20" fmla="*/ 4714875 w 5695950"/>
              <a:gd name="connsiteY20" fmla="*/ 1990725 h 2076450"/>
              <a:gd name="connsiteX21" fmla="*/ 4352925 w 5695950"/>
              <a:gd name="connsiteY21" fmla="*/ 1733550 h 2076450"/>
              <a:gd name="connsiteX22" fmla="*/ 4010025 w 5695950"/>
              <a:gd name="connsiteY22" fmla="*/ 1676400 h 2076450"/>
              <a:gd name="connsiteX23" fmla="*/ 3562350 w 5695950"/>
              <a:gd name="connsiteY23" fmla="*/ 1657350 h 2076450"/>
              <a:gd name="connsiteX24" fmla="*/ 0 w 5695950"/>
              <a:gd name="connsiteY24" fmla="*/ 1657350 h 2076450"/>
              <a:gd name="connsiteX25" fmla="*/ 76200 w 5695950"/>
              <a:gd name="connsiteY25" fmla="*/ 1190625 h 2076450"/>
              <a:gd name="connsiteX26" fmla="*/ 228600 w 5695950"/>
              <a:gd name="connsiteY26" fmla="*/ 571500 h 2076450"/>
              <a:gd name="connsiteX27" fmla="*/ 409575 w 5695950"/>
              <a:gd name="connsiteY27" fmla="*/ 209550 h 2076450"/>
              <a:gd name="connsiteX28" fmla="*/ 771525 w 5695950"/>
              <a:gd name="connsiteY28" fmla="*/ 76200 h 2076450"/>
              <a:gd name="connsiteX29" fmla="*/ 1333500 w 5695950"/>
              <a:gd name="connsiteY29" fmla="*/ 85725 h 2076450"/>
              <a:gd name="connsiteX30" fmla="*/ 1457325 w 5695950"/>
              <a:gd name="connsiteY30" fmla="*/ 95250 h 2076450"/>
              <a:gd name="connsiteX31" fmla="*/ 1352550 w 5695950"/>
              <a:gd name="connsiteY31" fmla="*/ 285750 h 2076450"/>
              <a:gd name="connsiteX0" fmla="*/ 1457325 w 5695950"/>
              <a:gd name="connsiteY0" fmla="*/ 95250 h 2076450"/>
              <a:gd name="connsiteX1" fmla="*/ 1419225 w 5695950"/>
              <a:gd name="connsiteY1" fmla="*/ 209550 h 2076450"/>
              <a:gd name="connsiteX2" fmla="*/ 1476375 w 5695950"/>
              <a:gd name="connsiteY2" fmla="*/ 95250 h 2076450"/>
              <a:gd name="connsiteX3" fmla="*/ 1733550 w 5695950"/>
              <a:gd name="connsiteY3" fmla="*/ 95250 h 2076450"/>
              <a:gd name="connsiteX4" fmla="*/ 1866900 w 5695950"/>
              <a:gd name="connsiteY4" fmla="*/ 66675 h 2076450"/>
              <a:gd name="connsiteX5" fmla="*/ 2095500 w 5695950"/>
              <a:gd name="connsiteY5" fmla="*/ 38100 h 2076450"/>
              <a:gd name="connsiteX6" fmla="*/ 2295525 w 5695950"/>
              <a:gd name="connsiteY6" fmla="*/ 95250 h 2076450"/>
              <a:gd name="connsiteX7" fmla="*/ 2428875 w 5695950"/>
              <a:gd name="connsiteY7" fmla="*/ 57150 h 2076450"/>
              <a:gd name="connsiteX8" fmla="*/ 2790825 w 5695950"/>
              <a:gd name="connsiteY8" fmla="*/ 0 h 2076450"/>
              <a:gd name="connsiteX9" fmla="*/ 3171825 w 5695950"/>
              <a:gd name="connsiteY9" fmla="*/ 66675 h 2076450"/>
              <a:gd name="connsiteX10" fmla="*/ 3676650 w 5695950"/>
              <a:gd name="connsiteY10" fmla="*/ 180975 h 2076450"/>
              <a:gd name="connsiteX11" fmla="*/ 3790950 w 5695950"/>
              <a:gd name="connsiteY11" fmla="*/ 504825 h 2076450"/>
              <a:gd name="connsiteX12" fmla="*/ 3819525 w 5695950"/>
              <a:gd name="connsiteY12" fmla="*/ 666750 h 2076450"/>
              <a:gd name="connsiteX13" fmla="*/ 3981450 w 5695950"/>
              <a:gd name="connsiteY13" fmla="*/ 762000 h 2076450"/>
              <a:gd name="connsiteX14" fmla="*/ 4362450 w 5695950"/>
              <a:gd name="connsiteY14" fmla="*/ 752475 h 2076450"/>
              <a:gd name="connsiteX15" fmla="*/ 4714875 w 5695950"/>
              <a:gd name="connsiteY15" fmla="*/ 847725 h 2076450"/>
              <a:gd name="connsiteX16" fmla="*/ 5181600 w 5695950"/>
              <a:gd name="connsiteY16" fmla="*/ 1104900 h 2076450"/>
              <a:gd name="connsiteX17" fmla="*/ 5400675 w 5695950"/>
              <a:gd name="connsiteY17" fmla="*/ 1381125 h 2076450"/>
              <a:gd name="connsiteX18" fmla="*/ 5695950 w 5695950"/>
              <a:gd name="connsiteY18" fmla="*/ 2057400 h 2076450"/>
              <a:gd name="connsiteX19" fmla="*/ 5133975 w 5695950"/>
              <a:gd name="connsiteY19" fmla="*/ 2076450 h 2076450"/>
              <a:gd name="connsiteX20" fmla="*/ 4714875 w 5695950"/>
              <a:gd name="connsiteY20" fmla="*/ 1990725 h 2076450"/>
              <a:gd name="connsiteX21" fmla="*/ 4352925 w 5695950"/>
              <a:gd name="connsiteY21" fmla="*/ 1733550 h 2076450"/>
              <a:gd name="connsiteX22" fmla="*/ 4010025 w 5695950"/>
              <a:gd name="connsiteY22" fmla="*/ 1676400 h 2076450"/>
              <a:gd name="connsiteX23" fmla="*/ 3562350 w 5695950"/>
              <a:gd name="connsiteY23" fmla="*/ 1657350 h 2076450"/>
              <a:gd name="connsiteX24" fmla="*/ 0 w 5695950"/>
              <a:gd name="connsiteY24" fmla="*/ 1657350 h 2076450"/>
              <a:gd name="connsiteX25" fmla="*/ 76200 w 5695950"/>
              <a:gd name="connsiteY25" fmla="*/ 1190625 h 2076450"/>
              <a:gd name="connsiteX26" fmla="*/ 228600 w 5695950"/>
              <a:gd name="connsiteY26" fmla="*/ 571500 h 2076450"/>
              <a:gd name="connsiteX27" fmla="*/ 409575 w 5695950"/>
              <a:gd name="connsiteY27" fmla="*/ 209550 h 2076450"/>
              <a:gd name="connsiteX28" fmla="*/ 771525 w 5695950"/>
              <a:gd name="connsiteY28" fmla="*/ 76200 h 2076450"/>
              <a:gd name="connsiteX29" fmla="*/ 1333500 w 5695950"/>
              <a:gd name="connsiteY29" fmla="*/ 85725 h 2076450"/>
              <a:gd name="connsiteX30" fmla="*/ 1457325 w 5695950"/>
              <a:gd name="connsiteY30" fmla="*/ 95250 h 2076450"/>
              <a:gd name="connsiteX0" fmla="*/ 1457325 w 5695950"/>
              <a:gd name="connsiteY0" fmla="*/ 95250 h 2076450"/>
              <a:gd name="connsiteX1" fmla="*/ 1476375 w 5695950"/>
              <a:gd name="connsiteY1" fmla="*/ 95250 h 2076450"/>
              <a:gd name="connsiteX2" fmla="*/ 1733550 w 5695950"/>
              <a:gd name="connsiteY2" fmla="*/ 95250 h 2076450"/>
              <a:gd name="connsiteX3" fmla="*/ 1866900 w 5695950"/>
              <a:gd name="connsiteY3" fmla="*/ 66675 h 2076450"/>
              <a:gd name="connsiteX4" fmla="*/ 2095500 w 5695950"/>
              <a:gd name="connsiteY4" fmla="*/ 38100 h 2076450"/>
              <a:gd name="connsiteX5" fmla="*/ 2295525 w 5695950"/>
              <a:gd name="connsiteY5" fmla="*/ 95250 h 2076450"/>
              <a:gd name="connsiteX6" fmla="*/ 2428875 w 5695950"/>
              <a:gd name="connsiteY6" fmla="*/ 57150 h 2076450"/>
              <a:gd name="connsiteX7" fmla="*/ 2790825 w 5695950"/>
              <a:gd name="connsiteY7" fmla="*/ 0 h 2076450"/>
              <a:gd name="connsiteX8" fmla="*/ 3171825 w 5695950"/>
              <a:gd name="connsiteY8" fmla="*/ 66675 h 2076450"/>
              <a:gd name="connsiteX9" fmla="*/ 3676650 w 5695950"/>
              <a:gd name="connsiteY9" fmla="*/ 180975 h 2076450"/>
              <a:gd name="connsiteX10" fmla="*/ 3790950 w 5695950"/>
              <a:gd name="connsiteY10" fmla="*/ 504825 h 2076450"/>
              <a:gd name="connsiteX11" fmla="*/ 3819525 w 5695950"/>
              <a:gd name="connsiteY11" fmla="*/ 666750 h 2076450"/>
              <a:gd name="connsiteX12" fmla="*/ 3981450 w 5695950"/>
              <a:gd name="connsiteY12" fmla="*/ 762000 h 2076450"/>
              <a:gd name="connsiteX13" fmla="*/ 4362450 w 5695950"/>
              <a:gd name="connsiteY13" fmla="*/ 752475 h 2076450"/>
              <a:gd name="connsiteX14" fmla="*/ 4714875 w 5695950"/>
              <a:gd name="connsiteY14" fmla="*/ 847725 h 2076450"/>
              <a:gd name="connsiteX15" fmla="*/ 5181600 w 5695950"/>
              <a:gd name="connsiteY15" fmla="*/ 1104900 h 2076450"/>
              <a:gd name="connsiteX16" fmla="*/ 5400675 w 5695950"/>
              <a:gd name="connsiteY16" fmla="*/ 1381125 h 2076450"/>
              <a:gd name="connsiteX17" fmla="*/ 5695950 w 5695950"/>
              <a:gd name="connsiteY17" fmla="*/ 2057400 h 2076450"/>
              <a:gd name="connsiteX18" fmla="*/ 5133975 w 5695950"/>
              <a:gd name="connsiteY18" fmla="*/ 2076450 h 2076450"/>
              <a:gd name="connsiteX19" fmla="*/ 4714875 w 5695950"/>
              <a:gd name="connsiteY19" fmla="*/ 1990725 h 2076450"/>
              <a:gd name="connsiteX20" fmla="*/ 4352925 w 5695950"/>
              <a:gd name="connsiteY20" fmla="*/ 1733550 h 2076450"/>
              <a:gd name="connsiteX21" fmla="*/ 4010025 w 5695950"/>
              <a:gd name="connsiteY21" fmla="*/ 1676400 h 2076450"/>
              <a:gd name="connsiteX22" fmla="*/ 3562350 w 5695950"/>
              <a:gd name="connsiteY22" fmla="*/ 1657350 h 2076450"/>
              <a:gd name="connsiteX23" fmla="*/ 0 w 5695950"/>
              <a:gd name="connsiteY23" fmla="*/ 1657350 h 2076450"/>
              <a:gd name="connsiteX24" fmla="*/ 76200 w 5695950"/>
              <a:gd name="connsiteY24" fmla="*/ 1190625 h 2076450"/>
              <a:gd name="connsiteX25" fmla="*/ 228600 w 5695950"/>
              <a:gd name="connsiteY25" fmla="*/ 571500 h 2076450"/>
              <a:gd name="connsiteX26" fmla="*/ 409575 w 5695950"/>
              <a:gd name="connsiteY26" fmla="*/ 209550 h 2076450"/>
              <a:gd name="connsiteX27" fmla="*/ 771525 w 5695950"/>
              <a:gd name="connsiteY27" fmla="*/ 76200 h 2076450"/>
              <a:gd name="connsiteX28" fmla="*/ 1333500 w 5695950"/>
              <a:gd name="connsiteY28" fmla="*/ 85725 h 2076450"/>
              <a:gd name="connsiteX29" fmla="*/ 1457325 w 5695950"/>
              <a:gd name="connsiteY29" fmla="*/ 95250 h 2076450"/>
              <a:gd name="connsiteX0" fmla="*/ 1333500 w 5695950"/>
              <a:gd name="connsiteY0" fmla="*/ 85725 h 2076450"/>
              <a:gd name="connsiteX1" fmla="*/ 1476375 w 5695950"/>
              <a:gd name="connsiteY1" fmla="*/ 95250 h 2076450"/>
              <a:gd name="connsiteX2" fmla="*/ 1733550 w 5695950"/>
              <a:gd name="connsiteY2" fmla="*/ 95250 h 2076450"/>
              <a:gd name="connsiteX3" fmla="*/ 1866900 w 5695950"/>
              <a:gd name="connsiteY3" fmla="*/ 66675 h 2076450"/>
              <a:gd name="connsiteX4" fmla="*/ 2095500 w 5695950"/>
              <a:gd name="connsiteY4" fmla="*/ 38100 h 2076450"/>
              <a:gd name="connsiteX5" fmla="*/ 2295525 w 5695950"/>
              <a:gd name="connsiteY5" fmla="*/ 95250 h 2076450"/>
              <a:gd name="connsiteX6" fmla="*/ 2428875 w 5695950"/>
              <a:gd name="connsiteY6" fmla="*/ 57150 h 2076450"/>
              <a:gd name="connsiteX7" fmla="*/ 2790825 w 5695950"/>
              <a:gd name="connsiteY7" fmla="*/ 0 h 2076450"/>
              <a:gd name="connsiteX8" fmla="*/ 3171825 w 5695950"/>
              <a:gd name="connsiteY8" fmla="*/ 66675 h 2076450"/>
              <a:gd name="connsiteX9" fmla="*/ 3676650 w 5695950"/>
              <a:gd name="connsiteY9" fmla="*/ 180975 h 2076450"/>
              <a:gd name="connsiteX10" fmla="*/ 3790950 w 5695950"/>
              <a:gd name="connsiteY10" fmla="*/ 504825 h 2076450"/>
              <a:gd name="connsiteX11" fmla="*/ 3819525 w 5695950"/>
              <a:gd name="connsiteY11" fmla="*/ 666750 h 2076450"/>
              <a:gd name="connsiteX12" fmla="*/ 3981450 w 5695950"/>
              <a:gd name="connsiteY12" fmla="*/ 762000 h 2076450"/>
              <a:gd name="connsiteX13" fmla="*/ 4362450 w 5695950"/>
              <a:gd name="connsiteY13" fmla="*/ 752475 h 2076450"/>
              <a:gd name="connsiteX14" fmla="*/ 4714875 w 5695950"/>
              <a:gd name="connsiteY14" fmla="*/ 847725 h 2076450"/>
              <a:gd name="connsiteX15" fmla="*/ 5181600 w 5695950"/>
              <a:gd name="connsiteY15" fmla="*/ 1104900 h 2076450"/>
              <a:gd name="connsiteX16" fmla="*/ 5400675 w 5695950"/>
              <a:gd name="connsiteY16" fmla="*/ 1381125 h 2076450"/>
              <a:gd name="connsiteX17" fmla="*/ 5695950 w 5695950"/>
              <a:gd name="connsiteY17" fmla="*/ 2057400 h 2076450"/>
              <a:gd name="connsiteX18" fmla="*/ 5133975 w 5695950"/>
              <a:gd name="connsiteY18" fmla="*/ 2076450 h 2076450"/>
              <a:gd name="connsiteX19" fmla="*/ 4714875 w 5695950"/>
              <a:gd name="connsiteY19" fmla="*/ 1990725 h 2076450"/>
              <a:gd name="connsiteX20" fmla="*/ 4352925 w 5695950"/>
              <a:gd name="connsiteY20" fmla="*/ 1733550 h 2076450"/>
              <a:gd name="connsiteX21" fmla="*/ 4010025 w 5695950"/>
              <a:gd name="connsiteY21" fmla="*/ 1676400 h 2076450"/>
              <a:gd name="connsiteX22" fmla="*/ 3562350 w 5695950"/>
              <a:gd name="connsiteY22" fmla="*/ 1657350 h 2076450"/>
              <a:gd name="connsiteX23" fmla="*/ 0 w 5695950"/>
              <a:gd name="connsiteY23" fmla="*/ 1657350 h 2076450"/>
              <a:gd name="connsiteX24" fmla="*/ 76200 w 5695950"/>
              <a:gd name="connsiteY24" fmla="*/ 1190625 h 2076450"/>
              <a:gd name="connsiteX25" fmla="*/ 228600 w 5695950"/>
              <a:gd name="connsiteY25" fmla="*/ 571500 h 2076450"/>
              <a:gd name="connsiteX26" fmla="*/ 409575 w 5695950"/>
              <a:gd name="connsiteY26" fmla="*/ 209550 h 2076450"/>
              <a:gd name="connsiteX27" fmla="*/ 771525 w 5695950"/>
              <a:gd name="connsiteY27" fmla="*/ 76200 h 2076450"/>
              <a:gd name="connsiteX28" fmla="*/ 1333500 w 5695950"/>
              <a:gd name="connsiteY28" fmla="*/ 85725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95950" h="2076450">
                <a:moveTo>
                  <a:pt x="1333500" y="85725"/>
                </a:moveTo>
                <a:lnTo>
                  <a:pt x="1476375" y="95250"/>
                </a:lnTo>
                <a:lnTo>
                  <a:pt x="1733550" y="95250"/>
                </a:lnTo>
                <a:lnTo>
                  <a:pt x="1866900" y="66675"/>
                </a:lnTo>
                <a:lnTo>
                  <a:pt x="2095500" y="38100"/>
                </a:lnTo>
                <a:lnTo>
                  <a:pt x="2295525" y="95250"/>
                </a:lnTo>
                <a:lnTo>
                  <a:pt x="2428875" y="57150"/>
                </a:lnTo>
                <a:lnTo>
                  <a:pt x="2790825" y="0"/>
                </a:lnTo>
                <a:lnTo>
                  <a:pt x="3171825" y="66675"/>
                </a:lnTo>
                <a:lnTo>
                  <a:pt x="3676650" y="180975"/>
                </a:lnTo>
                <a:lnTo>
                  <a:pt x="3790950" y="504825"/>
                </a:lnTo>
                <a:lnTo>
                  <a:pt x="3819525" y="666750"/>
                </a:lnTo>
                <a:lnTo>
                  <a:pt x="3981450" y="762000"/>
                </a:lnTo>
                <a:lnTo>
                  <a:pt x="4362450" y="752475"/>
                </a:lnTo>
                <a:lnTo>
                  <a:pt x="4714875" y="847725"/>
                </a:lnTo>
                <a:lnTo>
                  <a:pt x="5181600" y="1104900"/>
                </a:lnTo>
                <a:lnTo>
                  <a:pt x="5400675" y="1381125"/>
                </a:lnTo>
                <a:lnTo>
                  <a:pt x="5695950" y="2057400"/>
                </a:lnTo>
                <a:lnTo>
                  <a:pt x="5133975" y="2076450"/>
                </a:lnTo>
                <a:lnTo>
                  <a:pt x="4714875" y="1990725"/>
                </a:lnTo>
                <a:lnTo>
                  <a:pt x="4352925" y="1733550"/>
                </a:lnTo>
                <a:lnTo>
                  <a:pt x="4010025" y="1676400"/>
                </a:lnTo>
                <a:lnTo>
                  <a:pt x="3562350" y="1657350"/>
                </a:lnTo>
                <a:lnTo>
                  <a:pt x="0" y="1657350"/>
                </a:lnTo>
                <a:lnTo>
                  <a:pt x="76200" y="1190625"/>
                </a:lnTo>
                <a:lnTo>
                  <a:pt x="228600" y="571500"/>
                </a:lnTo>
                <a:lnTo>
                  <a:pt x="409575" y="209550"/>
                </a:lnTo>
                <a:lnTo>
                  <a:pt x="771525" y="76200"/>
                </a:lnTo>
                <a:lnTo>
                  <a:pt x="1333500" y="85725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6E8C41AC-D9AB-4D7C-5A52-079643962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470" y="6357570"/>
            <a:ext cx="375838" cy="22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576" tIns="18288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ja-JP" altLang="en-US" sz="9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１ｋｍ</a:t>
            </a:r>
            <a:endParaRPr lang="ja-JP" altLang="en-US" sz="900" b="1" i="0" u="none" strike="noStrike" baseline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星 5 8">
            <a:extLst>
              <a:ext uri="{FF2B5EF4-FFF2-40B4-BE49-F238E27FC236}">
                <a16:creationId xmlns:a16="http://schemas.microsoft.com/office/drawing/2014/main" id="{63392DBD-43A6-D6D9-0743-E2707D9A4409}"/>
              </a:ext>
            </a:extLst>
          </p:cNvPr>
          <p:cNvSpPr/>
          <p:nvPr/>
        </p:nvSpPr>
        <p:spPr>
          <a:xfrm>
            <a:off x="2397890" y="3648606"/>
            <a:ext cx="345265" cy="329628"/>
          </a:xfrm>
          <a:prstGeom prst="star5">
            <a:avLst/>
          </a:prstGeom>
          <a:solidFill>
            <a:srgbClr val="FFFF00"/>
          </a:solidFill>
          <a:ln w="31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5C55F7A-CD94-66C2-2EFC-E98D0AC85135}"/>
              </a:ext>
            </a:extLst>
          </p:cNvPr>
          <p:cNvCxnSpPr>
            <a:cxnSpLocks/>
          </p:cNvCxnSpPr>
          <p:nvPr/>
        </p:nvCxnSpPr>
        <p:spPr>
          <a:xfrm flipV="1">
            <a:off x="2787496" y="3427187"/>
            <a:ext cx="1969442" cy="1025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id="{D3E841F9-6A7F-A3A4-891D-D510E830F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95" y="3936383"/>
            <a:ext cx="1021079" cy="516944"/>
          </a:xfrm>
          <a:prstGeom prst="rect">
            <a:avLst/>
          </a:prstGeom>
          <a:solidFill>
            <a:sysClr val="window" lastClr="FFFFFF"/>
          </a:solidFill>
          <a:ln>
            <a:solidFill>
              <a:schemeClr val="tx1"/>
            </a:solidFill>
          </a:ln>
        </p:spPr>
        <p:txBody>
          <a:bodyPr wrap="square" lIns="36576" tIns="18288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集合場所＆</a:t>
            </a:r>
            <a:endParaRPr lang="en-US" altLang="ja-JP" sz="14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l" rtl="0">
              <a:defRPr sz="1000"/>
            </a:pPr>
            <a:r>
              <a:rPr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スタート地点</a:t>
            </a:r>
            <a:endParaRPr lang="ja-JP" altLang="en-US" sz="1400" b="1" i="0" u="none" strike="noStrike" baseline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2966DAC9-6F8F-ACDA-1E5F-16CA5E42F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930" y="4824899"/>
            <a:ext cx="375838" cy="22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576" tIns="18288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ja-JP" altLang="en-US" sz="9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２ｋｍ</a:t>
            </a:r>
            <a:endParaRPr lang="ja-JP" altLang="en-US" sz="900" b="1" i="0" u="none" strike="noStrike" baseline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51C546-66A2-6427-3F56-43DCF122427A}"/>
              </a:ext>
            </a:extLst>
          </p:cNvPr>
          <p:cNvSpPr txBox="1"/>
          <p:nvPr/>
        </p:nvSpPr>
        <p:spPr>
          <a:xfrm>
            <a:off x="1238930" y="5972049"/>
            <a:ext cx="116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/>
              <a:t>P</a:t>
            </a:r>
            <a:r>
              <a:rPr lang="ja-JP" altLang="en-US" b="1"/>
              <a:t>５</a:t>
            </a:r>
            <a:endParaRPr kumimoji="1" lang="ja-JP" altLang="en-US" b="1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AD8CB0-DBDD-1BB8-980B-1FC94E3D352D}"/>
              </a:ext>
            </a:extLst>
          </p:cNvPr>
          <p:cNvSpPr txBox="1"/>
          <p:nvPr/>
        </p:nvSpPr>
        <p:spPr>
          <a:xfrm>
            <a:off x="2603581" y="5945518"/>
            <a:ext cx="7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/>
              <a:t>P</a:t>
            </a:r>
            <a:r>
              <a:rPr lang="ja-JP" altLang="en-US" b="1"/>
              <a:t>４</a:t>
            </a:r>
            <a:endParaRPr kumimoji="1" lang="ja-JP" altLang="en-US" b="1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BE0E633-F94C-72C9-EA7E-8B48B421DA15}"/>
              </a:ext>
            </a:extLst>
          </p:cNvPr>
          <p:cNvSpPr txBox="1"/>
          <p:nvPr/>
        </p:nvSpPr>
        <p:spPr>
          <a:xfrm>
            <a:off x="4675916" y="5938752"/>
            <a:ext cx="7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/>
              <a:t>P</a:t>
            </a:r>
            <a:r>
              <a:rPr lang="ja-JP" altLang="en-US" b="1"/>
              <a:t>２</a:t>
            </a:r>
            <a:endParaRPr kumimoji="1" lang="ja-JP" altLang="en-US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8229E-D32C-C7B7-393E-30F84FECDA74}"/>
              </a:ext>
            </a:extLst>
          </p:cNvPr>
          <p:cNvSpPr txBox="1"/>
          <p:nvPr/>
        </p:nvSpPr>
        <p:spPr>
          <a:xfrm>
            <a:off x="5888209" y="5945518"/>
            <a:ext cx="7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/>
              <a:t>P</a:t>
            </a:r>
            <a:r>
              <a:rPr lang="ja-JP" altLang="en-US" b="1"/>
              <a:t>１</a:t>
            </a:r>
            <a:endParaRPr kumimoji="1" lang="ja-JP" altLang="en-US" b="1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1F992C-E03F-3872-558D-416E488DCD14}"/>
              </a:ext>
            </a:extLst>
          </p:cNvPr>
          <p:cNvSpPr txBox="1"/>
          <p:nvPr/>
        </p:nvSpPr>
        <p:spPr>
          <a:xfrm>
            <a:off x="8276760" y="3901531"/>
            <a:ext cx="36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歩行・走行方向（逆回り禁止！）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EDE4545-A6EC-4542-3877-A77849032EDE}"/>
              </a:ext>
            </a:extLst>
          </p:cNvPr>
          <p:cNvCxnSpPr>
            <a:cxnSpLocks/>
          </p:cNvCxnSpPr>
          <p:nvPr/>
        </p:nvCxnSpPr>
        <p:spPr>
          <a:xfrm>
            <a:off x="7247397" y="3784868"/>
            <a:ext cx="838951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70845B8-D80F-8C2F-A4DB-5EC92FCDA67E}"/>
              </a:ext>
            </a:extLst>
          </p:cNvPr>
          <p:cNvSpPr txBox="1"/>
          <p:nvPr/>
        </p:nvSpPr>
        <p:spPr>
          <a:xfrm>
            <a:off x="8185407" y="3510555"/>
            <a:ext cx="321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コース（１周約</a:t>
            </a:r>
            <a:r>
              <a:rPr kumimoji="1" lang="en-US" altLang="ja-JP" b="1">
                <a:solidFill>
                  <a:srgbClr val="FF0000"/>
                </a:solidFill>
              </a:rPr>
              <a:t>2.4km</a:t>
            </a:r>
            <a:r>
              <a:rPr kumimoji="1" lang="ja-JP" altLang="en-US" b="1">
                <a:solidFill>
                  <a:srgbClr val="FF0000"/>
                </a:solidFill>
              </a:rPr>
              <a:t>）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BFC77DDE-90E9-98E6-C2E0-D226A7ED3B15}"/>
              </a:ext>
            </a:extLst>
          </p:cNvPr>
          <p:cNvCxnSpPr>
            <a:cxnSpLocks/>
          </p:cNvCxnSpPr>
          <p:nvPr/>
        </p:nvCxnSpPr>
        <p:spPr>
          <a:xfrm>
            <a:off x="7247397" y="4072537"/>
            <a:ext cx="938010" cy="92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970AD7D0-DC91-24D0-66B9-CD851ADA226A}"/>
              </a:ext>
            </a:extLst>
          </p:cNvPr>
          <p:cNvSpPr/>
          <p:nvPr/>
        </p:nvSpPr>
        <p:spPr>
          <a:xfrm>
            <a:off x="2635847" y="3820392"/>
            <a:ext cx="403860" cy="2194560"/>
          </a:xfrm>
          <a:custGeom>
            <a:avLst/>
            <a:gdLst>
              <a:gd name="connsiteX0" fmla="*/ 403860 w 403860"/>
              <a:gd name="connsiteY0" fmla="*/ 2194560 h 2194560"/>
              <a:gd name="connsiteX1" fmla="*/ 373380 w 403860"/>
              <a:gd name="connsiteY1" fmla="*/ 1988820 h 2194560"/>
              <a:gd name="connsiteX2" fmla="*/ 266700 w 403860"/>
              <a:gd name="connsiteY2" fmla="*/ 1988820 h 2194560"/>
              <a:gd name="connsiteX3" fmla="*/ 0 w 403860"/>
              <a:gd name="connsiteY3" fmla="*/ 2011680 h 2194560"/>
              <a:gd name="connsiteX4" fmla="*/ 45720 w 403860"/>
              <a:gd name="connsiteY4" fmla="*/ 1958340 h 2194560"/>
              <a:gd name="connsiteX5" fmla="*/ 99060 w 403860"/>
              <a:gd name="connsiteY5" fmla="*/ 1432560 h 2194560"/>
              <a:gd name="connsiteX6" fmla="*/ 106680 w 403860"/>
              <a:gd name="connsiteY6" fmla="*/ 975360 h 2194560"/>
              <a:gd name="connsiteX7" fmla="*/ 45720 w 403860"/>
              <a:gd name="connsiteY7" fmla="*/ 693420 h 2194560"/>
              <a:gd name="connsiteX8" fmla="*/ 53340 w 403860"/>
              <a:gd name="connsiteY8" fmla="*/ 220980 h 2194560"/>
              <a:gd name="connsiteX9" fmla="*/ 152400 w 403860"/>
              <a:gd name="connsiteY9" fmla="*/ 0 h 2194560"/>
              <a:gd name="connsiteX10" fmla="*/ 15240 w 403860"/>
              <a:gd name="connsiteY10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860" h="2194560">
                <a:moveTo>
                  <a:pt x="403860" y="2194560"/>
                </a:moveTo>
                <a:lnTo>
                  <a:pt x="373380" y="1988820"/>
                </a:lnTo>
                <a:lnTo>
                  <a:pt x="266700" y="1988820"/>
                </a:lnTo>
                <a:lnTo>
                  <a:pt x="0" y="2011680"/>
                </a:lnTo>
                <a:lnTo>
                  <a:pt x="45720" y="1958340"/>
                </a:lnTo>
                <a:lnTo>
                  <a:pt x="99060" y="1432560"/>
                </a:lnTo>
                <a:lnTo>
                  <a:pt x="106680" y="975360"/>
                </a:lnTo>
                <a:lnTo>
                  <a:pt x="45720" y="693420"/>
                </a:lnTo>
                <a:lnTo>
                  <a:pt x="53340" y="220980"/>
                </a:lnTo>
                <a:lnTo>
                  <a:pt x="152400" y="0"/>
                </a:lnTo>
                <a:lnTo>
                  <a:pt x="15240" y="0"/>
                </a:lnTo>
              </a:path>
            </a:pathLst>
          </a:cu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D5BEA36-0FA7-4C45-7620-0C4E45AEEFE6}"/>
              </a:ext>
            </a:extLst>
          </p:cNvPr>
          <p:cNvCxnSpPr>
            <a:cxnSpLocks/>
          </p:cNvCxnSpPr>
          <p:nvPr/>
        </p:nvCxnSpPr>
        <p:spPr>
          <a:xfrm>
            <a:off x="7247397" y="4368188"/>
            <a:ext cx="938010" cy="9204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41B981C-4AAA-3CA4-1AAD-E6EDB6C89EED}"/>
              </a:ext>
            </a:extLst>
          </p:cNvPr>
          <p:cNvSpPr txBox="1"/>
          <p:nvPr/>
        </p:nvSpPr>
        <p:spPr>
          <a:xfrm>
            <a:off x="8239619" y="4260111"/>
            <a:ext cx="260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solidFill>
                  <a:srgbClr val="00B0F0"/>
                </a:solidFill>
              </a:rPr>
              <a:t>駐車場から集合場所までのルート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01F3478F-655C-4D1A-6497-5D01E18FF1E0}"/>
              </a:ext>
            </a:extLst>
          </p:cNvPr>
          <p:cNvSpPr txBox="1"/>
          <p:nvPr/>
        </p:nvSpPr>
        <p:spPr>
          <a:xfrm>
            <a:off x="137299" y="135309"/>
            <a:ext cx="63169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第１部</a:t>
            </a:r>
            <a:r>
              <a:rPr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運動</a:t>
            </a:r>
            <a:r>
              <a:rPr lang="en-US" altLang="ja-JP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応援＠スポセン</a:t>
            </a:r>
            <a:endParaRPr lang="en-US" altLang="ja-JP" sz="24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18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～体を動かしお腹を空かせよう～</a:t>
            </a:r>
            <a:endParaRPr lang="en-US" altLang="ja-JP" sz="18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52" name="表 51">
            <a:extLst>
              <a:ext uri="{FF2B5EF4-FFF2-40B4-BE49-F238E27FC236}">
                <a16:creationId xmlns:a16="http://schemas.microsoft.com/office/drawing/2014/main" id="{D9F21AA6-47ED-2DC3-E425-A403ABAA53D3}"/>
              </a:ext>
            </a:extLst>
          </p:cNvPr>
          <p:cNvGraphicFramePr>
            <a:graphicFrameLocks noGrp="1"/>
          </p:cNvGraphicFramePr>
          <p:nvPr/>
        </p:nvGraphicFramePr>
        <p:xfrm>
          <a:off x="289414" y="1467469"/>
          <a:ext cx="9251578" cy="145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234">
                  <a:extLst>
                    <a:ext uri="{9D8B030D-6E8A-4147-A177-3AD203B41FA5}">
                      <a16:colId xmlns:a16="http://schemas.microsoft.com/office/drawing/2014/main" val="430314721"/>
                    </a:ext>
                  </a:extLst>
                </a:gridCol>
                <a:gridCol w="2427669">
                  <a:extLst>
                    <a:ext uri="{9D8B030D-6E8A-4147-A177-3AD203B41FA5}">
                      <a16:colId xmlns:a16="http://schemas.microsoft.com/office/drawing/2014/main" val="3797009644"/>
                    </a:ext>
                  </a:extLst>
                </a:gridCol>
                <a:gridCol w="3323810">
                  <a:extLst>
                    <a:ext uri="{9D8B030D-6E8A-4147-A177-3AD203B41FA5}">
                      <a16:colId xmlns:a16="http://schemas.microsoft.com/office/drawing/2014/main" val="936380815"/>
                    </a:ext>
                  </a:extLst>
                </a:gridCol>
                <a:gridCol w="2649865">
                  <a:extLst>
                    <a:ext uri="{9D8B030D-6E8A-4147-A177-3AD203B41FA5}">
                      <a16:colId xmlns:a16="http://schemas.microsoft.com/office/drawing/2014/main" val="3722184707"/>
                    </a:ext>
                  </a:extLst>
                </a:gridCol>
              </a:tblGrid>
              <a:tr h="2506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時刻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走る方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歩く方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運動</a:t>
                      </a:r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NG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な方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519205"/>
                  </a:ext>
                </a:extLst>
              </a:tr>
              <a:tr h="304146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8:30</a:t>
                      </a:r>
                      <a:endParaRPr kumimoji="1" lang="ja-JP" altLang="en-US" sz="12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１周ゆっくりジョギング（約１８分）</a:t>
                      </a:r>
                      <a:endParaRPr kumimoji="1" lang="ja-JP" altLang="en-US" sz="12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１周体験</a:t>
                      </a:r>
                      <a:r>
                        <a:rPr kumimoji="1" lang="en-US" altLang="ja-JP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walk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（約３０分）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９：００集合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23357"/>
                  </a:ext>
                </a:extLst>
              </a:tr>
              <a:tr h="417800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9:15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１周を各自のペースでラン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（全社駅伝目指す方は全力！？）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</a:t>
                      </a:r>
                      <a:r>
                        <a:rPr kumimoji="1" lang="en-US" altLang="ja-JP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walk</a:t>
                      </a:r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しながら走っている方をついでに応援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（駅伝選手の速さを体感しよう！）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走っている方、歩いている方を応援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（声を出してカロリー消費！？）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17017"/>
                  </a:ext>
                </a:extLst>
              </a:tr>
              <a:tr h="417800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10:00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解散し各自クールダウンや着替え、猿投アドベンチャーフィールドへ移動（車で１５分）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 sz="1200" b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 sz="1200" b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109307"/>
                  </a:ext>
                </a:extLst>
              </a:tr>
            </a:tbl>
          </a:graphicData>
        </a:graphic>
      </p:graphicFrame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670F3C5-4841-BE72-5C3E-7297EB1403AB}"/>
              </a:ext>
            </a:extLst>
          </p:cNvPr>
          <p:cNvSpPr txBox="1"/>
          <p:nvPr/>
        </p:nvSpPr>
        <p:spPr>
          <a:xfrm>
            <a:off x="4517902" y="170792"/>
            <a:ext cx="5364845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000" b="1">
                <a:latin typeface="UD デジタル 教科書体 NK-B"/>
                <a:ea typeface="UD デジタル 教科書体 NK-B"/>
              </a:rPr>
              <a:t>８：3０</a:t>
            </a:r>
            <a:r>
              <a:rPr lang="en-US" altLang="ja-JP" sz="2000" b="1">
                <a:latin typeface="UD デジタル 教科書体 NK-B"/>
                <a:ea typeface="UD デジタル 教科書体 NK-B"/>
              </a:rPr>
              <a:t> </a:t>
            </a:r>
            <a:r>
              <a:rPr lang="ja-JP" altLang="en-US" sz="2000" b="1">
                <a:latin typeface="UD デジタル 教科書体 NK-B"/>
                <a:ea typeface="UD デジタル 教科書体 NK-B"/>
              </a:rPr>
              <a:t>スポーツセンター野球場裏集合</a:t>
            </a:r>
            <a:endParaRPr lang="en-US" altLang="ja-JP" sz="2000" b="1">
              <a:latin typeface="UD デジタル 教科書体 NK-B"/>
              <a:ea typeface="UD デジタル 教科書体 NK-B"/>
            </a:endParaRPr>
          </a:p>
        </p:txBody>
      </p:sp>
    </p:spTree>
    <p:extLst>
      <p:ext uri="{BB962C8B-B14F-4D97-AF65-F5344CB8AC3E}">
        <p14:creationId xmlns:p14="http://schemas.microsoft.com/office/powerpoint/2010/main" val="3159570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台の上にある数種類の野菜&#10;&#10;低い精度で自動的に生成された説明">
            <a:extLst>
              <a:ext uri="{FF2B5EF4-FFF2-40B4-BE49-F238E27FC236}">
                <a16:creationId xmlns:a16="http://schemas.microsoft.com/office/drawing/2014/main" id="{0E8C3163-7EFF-E2B7-FD35-3D3BBB3C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5" y="806942"/>
            <a:ext cx="7228828" cy="3159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97B90F-D05F-8BB3-CC2E-0C6EBDBBEB4B}"/>
              </a:ext>
            </a:extLst>
          </p:cNvPr>
          <p:cNvSpPr txBox="1"/>
          <p:nvPr/>
        </p:nvSpPr>
        <p:spPr>
          <a:xfrm>
            <a:off x="84616" y="4065630"/>
            <a:ext cx="8910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■</a:t>
            </a:r>
            <a:r>
              <a:rPr lang="en-US" altLang="ja-JP" b="1"/>
              <a:t>HP</a:t>
            </a:r>
            <a:r>
              <a:rPr lang="ja-JP" altLang="en-US" b="1"/>
              <a:t>リンク　⇒　</a:t>
            </a:r>
            <a:r>
              <a:rPr lang="ja-JP" altLang="en-US">
                <a:hlinkClick r:id="rId4"/>
              </a:rPr>
              <a:t>バーベキュー </a:t>
            </a:r>
            <a:r>
              <a:rPr lang="en-US" altLang="ja-JP">
                <a:hlinkClick r:id="rId4"/>
              </a:rPr>
              <a:t>| </a:t>
            </a:r>
            <a:r>
              <a:rPr lang="ja-JP" altLang="en-US">
                <a:hlinkClick r:id="rId4"/>
              </a:rPr>
              <a:t>さなげアドベンチャーフィールド </a:t>
            </a:r>
            <a:r>
              <a:rPr lang="en-US" altLang="ja-JP">
                <a:hlinkClick r:id="rId4"/>
              </a:rPr>
              <a:t>(lc-saf.co.jp)</a:t>
            </a:r>
            <a:endParaRPr lang="ja-JP" altLang="en-US"/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20F5A3DA-191D-910F-912C-52C6DFBC9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567" y="4434962"/>
            <a:ext cx="4460985" cy="2233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マップピンイラスト｜無料イラスト・フリー素材なら「イラストAC」">
            <a:extLst>
              <a:ext uri="{FF2B5EF4-FFF2-40B4-BE49-F238E27FC236}">
                <a16:creationId xmlns:a16="http://schemas.microsoft.com/office/drawing/2014/main" id="{9B63F966-A15D-B58B-7231-CA6ADE03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9" b="95000" l="10000" r="90000">
                        <a14:foregroundMark x1="40000" y1="6765" x2="53529" y2="6765"/>
                        <a14:foregroundMark x1="50000" y1="92647" x2="50294" y2="95294"/>
                        <a14:foregroundMark x1="49706" y1="2059" x2="53235" y2="2059"/>
                        <a14:foregroundMark x1="52941" y1="25588" x2="51471" y2="35000"/>
                        <a14:foregroundMark x1="45000" y1="23824" x2="44706" y2="42647"/>
                        <a14:foregroundMark x1="44706" y1="42647" x2="59118" y2="33529"/>
                        <a14:foregroundMark x1="59118" y1="33529" x2="49118" y2="28824"/>
                        <a14:foregroundMark x1="52647" y1="25588" x2="60294" y2="40000"/>
                        <a14:foregroundMark x1="60294" y1="40000" x2="44706" y2="45882"/>
                        <a14:foregroundMark x1="44706" y1="45882" x2="38824" y2="36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408" y="4637165"/>
            <a:ext cx="627169" cy="62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51924151-94A4-268E-6D33-C62C5A58FAFF}"/>
              </a:ext>
            </a:extLst>
          </p:cNvPr>
          <p:cNvSpPr/>
          <p:nvPr/>
        </p:nvSpPr>
        <p:spPr>
          <a:xfrm>
            <a:off x="8535096" y="6167270"/>
            <a:ext cx="825623" cy="337351"/>
          </a:xfrm>
          <a:prstGeom prst="wedgeRectCallout">
            <a:avLst>
              <a:gd name="adj1" fmla="val -13306"/>
              <a:gd name="adj2" fmla="val -8223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浄水駅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EFA7BE2-FB49-A952-ABDB-D799D0F955B7}"/>
              </a:ext>
            </a:extLst>
          </p:cNvPr>
          <p:cNvSpPr/>
          <p:nvPr/>
        </p:nvSpPr>
        <p:spPr>
          <a:xfrm>
            <a:off x="8618765" y="4699309"/>
            <a:ext cx="2102643" cy="627169"/>
          </a:xfrm>
          <a:prstGeom prst="wedgeRectCallout">
            <a:avLst>
              <a:gd name="adj1" fmla="val 55699"/>
              <a:gd name="adj2" fmla="val -23639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>
                <a:solidFill>
                  <a:schemeClr val="tx1"/>
                </a:solidFill>
              </a:rPr>
              <a:t>トヨタスポーツセンタから</a:t>
            </a:r>
            <a:endParaRPr kumimoji="1" lang="en-US" altLang="ja-JP" sz="1200" b="1">
              <a:solidFill>
                <a:schemeClr val="tx1"/>
              </a:solidFill>
            </a:endParaRPr>
          </a:p>
          <a:p>
            <a:r>
              <a:rPr lang="ja-JP" altLang="en-US" sz="1200" b="1">
                <a:solidFill>
                  <a:schemeClr val="tx1"/>
                </a:solidFill>
              </a:rPr>
              <a:t>車で約</a:t>
            </a:r>
            <a:r>
              <a:rPr lang="en-US" altLang="ja-JP" sz="1200" b="1">
                <a:solidFill>
                  <a:schemeClr val="tx1"/>
                </a:solidFill>
              </a:rPr>
              <a:t>15</a:t>
            </a:r>
            <a:r>
              <a:rPr lang="ja-JP" altLang="en-US" sz="1200" b="1">
                <a:solidFill>
                  <a:schemeClr val="tx1"/>
                </a:solidFill>
              </a:rPr>
              <a:t>分</a:t>
            </a:r>
            <a:endParaRPr kumimoji="1" lang="ja-JP" altLang="en-US" sz="1200" b="1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865209-D3DD-5383-077C-FF8D9CE81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6" y="4521749"/>
            <a:ext cx="7584951" cy="2111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239429-83A4-CF57-A588-7123C8CF516C}"/>
              </a:ext>
            </a:extLst>
          </p:cNvPr>
          <p:cNvSpPr txBox="1"/>
          <p:nvPr/>
        </p:nvSpPr>
        <p:spPr>
          <a:xfrm>
            <a:off x="235391" y="37397"/>
            <a:ext cx="3847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第２部</a:t>
            </a:r>
            <a:r>
              <a:rPr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en-US" altLang="ja-JP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  <a:r>
              <a:rPr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＠さなげ</a:t>
            </a:r>
            <a:r>
              <a:rPr lang="en-US" altLang="ja-JP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AF</a:t>
            </a:r>
          </a:p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～美味しく食べて親睦を深めよう～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4">
            <a:extLst>
              <a:ext uri="{FF2B5EF4-FFF2-40B4-BE49-F238E27FC236}">
                <a16:creationId xmlns:a16="http://schemas.microsoft.com/office/drawing/2014/main" id="{DAF5989E-153C-A89F-B49B-9384CA2234AE}"/>
              </a:ext>
            </a:extLst>
          </p:cNvPr>
          <p:cNvGraphicFramePr>
            <a:graphicFrameLocks noGrp="1"/>
          </p:cNvGraphicFramePr>
          <p:nvPr/>
        </p:nvGraphicFramePr>
        <p:xfrm>
          <a:off x="7669568" y="1934014"/>
          <a:ext cx="4460984" cy="1332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348">
                  <a:extLst>
                    <a:ext uri="{9D8B030D-6E8A-4147-A177-3AD203B41FA5}">
                      <a16:colId xmlns:a16="http://schemas.microsoft.com/office/drawing/2014/main" val="2888972"/>
                    </a:ext>
                  </a:extLst>
                </a:gridCol>
                <a:gridCol w="3340636">
                  <a:extLst>
                    <a:ext uri="{9D8B030D-6E8A-4147-A177-3AD203B41FA5}">
                      <a16:colId xmlns:a16="http://schemas.microsoft.com/office/drawing/2014/main" val="1618264139"/>
                    </a:ext>
                  </a:extLst>
                </a:gridCol>
              </a:tblGrid>
              <a:tr h="29621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時刻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090"/>
                  </a:ext>
                </a:extLst>
              </a:tr>
              <a:tr h="518374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12:00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・さなげアドベンチャーフィールド</a:t>
                      </a:r>
                      <a:r>
                        <a:rPr kumimoji="1" lang="en-US" altLang="ja-JP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BBQ</a:t>
                      </a:r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場集合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・集まったら乾杯し、焼いては食べ焼いては食べ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740052"/>
                  </a:ext>
                </a:extLst>
              </a:tr>
              <a:tr h="518374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５</a:t>
                      </a:r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:00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頃？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食べ疲れ話し疲れしてきたら頃合いを見て</a:t>
                      </a:r>
                      <a:endParaRPr kumimoji="1" lang="en-US" altLang="ja-JP" sz="12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集合写真を撮影＆解散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732621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A6FE2F-1C58-BC5A-4FFC-C8FDEF02BBEC}"/>
              </a:ext>
            </a:extLst>
          </p:cNvPr>
          <p:cNvSpPr txBox="1"/>
          <p:nvPr/>
        </p:nvSpPr>
        <p:spPr>
          <a:xfrm>
            <a:off x="5752336" y="320045"/>
            <a:ext cx="6172681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ja-JP" sz="2000" b="1">
                <a:latin typeface="UD デジタル 教科書体 NK-B"/>
                <a:ea typeface="UD デジタル 教科書体 NK-B"/>
              </a:rPr>
              <a:t>11:45 </a:t>
            </a:r>
            <a:r>
              <a:rPr lang="ja-JP" altLang="en-US" sz="2000" b="1">
                <a:latin typeface="UD デジタル 教科書体 NK-B"/>
                <a:ea typeface="UD デジタル 教科書体 NK-B"/>
              </a:rPr>
              <a:t>猿投アドベンチャーフィールド</a:t>
            </a:r>
            <a:r>
              <a:rPr lang="en-US" altLang="ja-JP" sz="2000" b="1">
                <a:latin typeface="UD デジタル 教科書体 NK-B"/>
                <a:ea typeface="UD デジタル 教科書体 NK-B"/>
              </a:rPr>
              <a:t>BBQ</a:t>
            </a:r>
            <a:r>
              <a:rPr lang="ja-JP" altLang="en-US" sz="2000" b="1">
                <a:latin typeface="UD デジタル 教科書体 NK-B"/>
                <a:ea typeface="UD デジタル 教科書体 NK-B"/>
              </a:rPr>
              <a:t>場集合！</a:t>
            </a:r>
            <a:endParaRPr lang="en-US" altLang="ja-JP" sz="2000" b="1">
              <a:latin typeface="UD デジタル 教科書体 NK-B"/>
              <a:ea typeface="UD デジタル 教科書体 NK-B"/>
            </a:endParaRPr>
          </a:p>
        </p:txBody>
      </p:sp>
    </p:spTree>
    <p:extLst>
      <p:ext uri="{BB962C8B-B14F-4D97-AF65-F5344CB8AC3E}">
        <p14:creationId xmlns:p14="http://schemas.microsoft.com/office/powerpoint/2010/main" val="307520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ｽﾎﾟｰﾂｾﾝﾀｰ全域図（改）05_A6">
            <a:extLst>
              <a:ext uri="{FF2B5EF4-FFF2-40B4-BE49-F238E27FC236}">
                <a16:creationId xmlns:a16="http://schemas.microsoft.com/office/drawing/2014/main" id="{D2D69388-C5C4-B7AC-6DB4-5F1558F5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16" t="1457" b="3561"/>
          <a:stretch>
            <a:fillRect/>
          </a:stretch>
        </p:blipFill>
        <p:spPr bwMode="auto">
          <a:xfrm>
            <a:off x="415823" y="689927"/>
            <a:ext cx="10482149" cy="591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C2709916-E85B-8FD3-D10F-5CBC62085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562" y="3858573"/>
            <a:ext cx="400050" cy="22860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36576" tIns="18288" rIns="36576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ja-JP" altLang="en-US" sz="1200" b="1" i="0" u="none" strike="noStrike" baseline="0" dirty="0">
                <a:solidFill>
                  <a:srgbClr val="FF00FF"/>
                </a:solidFill>
                <a:latin typeface="ＭＳ Ｐゴシック"/>
                <a:ea typeface="ＭＳ Ｐゴシック"/>
              </a:rPr>
              <a:t>Ｐ４</a:t>
            </a:r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3FD498AB-396B-FBA3-9658-447FB837A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337" y="3854761"/>
            <a:ext cx="400050" cy="228600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36576" tIns="18288" rIns="36576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0">
              <a:defRPr sz="1000"/>
            </a:pPr>
            <a:r>
              <a:rPr lang="ja-JP" altLang="en-US" sz="1200" b="1" i="0" u="none" strike="noStrike" baseline="0" dirty="0">
                <a:solidFill>
                  <a:srgbClr val="FF00FF"/>
                </a:solidFill>
                <a:latin typeface="ＭＳ Ｐゴシック"/>
                <a:ea typeface="ＭＳ Ｐゴシック"/>
              </a:rPr>
              <a:t>Ｐ５</a:t>
            </a:r>
          </a:p>
        </p:txBody>
      </p:sp>
      <p:sp>
        <p:nvSpPr>
          <p:cNvPr id="7" name="テキスト ボックス 8">
            <a:extLst>
              <a:ext uri="{FF2B5EF4-FFF2-40B4-BE49-F238E27FC236}">
                <a16:creationId xmlns:a16="http://schemas.microsoft.com/office/drawing/2014/main" id="{6B495ED3-5742-32E9-5F7A-B37353BABC65}"/>
              </a:ext>
            </a:extLst>
          </p:cNvPr>
          <p:cNvSpPr txBox="1"/>
          <p:nvPr/>
        </p:nvSpPr>
        <p:spPr>
          <a:xfrm>
            <a:off x="4835387" y="1734975"/>
            <a:ext cx="1430588" cy="35951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800" b="1" dirty="0">
                <a:solidFill>
                  <a:srgbClr val="FF0000"/>
                </a:solidFill>
              </a:rPr>
              <a:t>★集合場所</a:t>
            </a:r>
            <a:endParaRPr kumimoji="1" lang="en-US" altLang="ja-JP" sz="1800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9">
            <a:extLst>
              <a:ext uri="{FF2B5EF4-FFF2-40B4-BE49-F238E27FC236}">
                <a16:creationId xmlns:a16="http://schemas.microsoft.com/office/drawing/2014/main" id="{57C1EB46-03D0-C41C-F3B8-B0AD1EE0B044}"/>
              </a:ext>
            </a:extLst>
          </p:cNvPr>
          <p:cNvSpPr txBox="1"/>
          <p:nvPr/>
        </p:nvSpPr>
        <p:spPr>
          <a:xfrm>
            <a:off x="4743423" y="4087572"/>
            <a:ext cx="1030415" cy="35951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800" b="1" dirty="0">
                <a:solidFill>
                  <a:srgbClr val="FF0000"/>
                </a:solidFill>
              </a:rPr>
              <a:t>駐車場</a:t>
            </a:r>
            <a:endParaRPr kumimoji="1" lang="en-US" altLang="ja-JP" sz="1800" b="1" dirty="0">
              <a:solidFill>
                <a:srgbClr val="FF0000"/>
              </a:solidFill>
            </a:endParaRPr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0F6E2A32-5FBF-FB10-DA81-AA7354FC63A3}"/>
              </a:ext>
            </a:extLst>
          </p:cNvPr>
          <p:cNvSpPr/>
          <p:nvPr/>
        </p:nvSpPr>
        <p:spPr>
          <a:xfrm>
            <a:off x="5152768" y="2007994"/>
            <a:ext cx="345989" cy="1785529"/>
          </a:xfrm>
          <a:custGeom>
            <a:avLst/>
            <a:gdLst>
              <a:gd name="connsiteX0" fmla="*/ 333633 w 333633"/>
              <a:gd name="connsiteY0" fmla="*/ 1779373 h 1779373"/>
              <a:gd name="connsiteX1" fmla="*/ 308919 w 333633"/>
              <a:gd name="connsiteY1" fmla="*/ 1692876 h 1779373"/>
              <a:gd name="connsiteX2" fmla="*/ 74141 w 333633"/>
              <a:gd name="connsiteY2" fmla="*/ 1594022 h 1779373"/>
              <a:gd name="connsiteX3" fmla="*/ 98854 w 333633"/>
              <a:gd name="connsiteY3" fmla="*/ 926757 h 1779373"/>
              <a:gd name="connsiteX4" fmla="*/ 98854 w 333633"/>
              <a:gd name="connsiteY4" fmla="*/ 617838 h 1779373"/>
              <a:gd name="connsiteX5" fmla="*/ 98854 w 333633"/>
              <a:gd name="connsiteY5" fmla="*/ 12357 h 1779373"/>
              <a:gd name="connsiteX6" fmla="*/ 0 w 333633"/>
              <a:gd name="connsiteY6" fmla="*/ 0 h 1779373"/>
              <a:gd name="connsiteX0" fmla="*/ 345989 w 345989"/>
              <a:gd name="connsiteY0" fmla="*/ 1869960 h 1869960"/>
              <a:gd name="connsiteX1" fmla="*/ 321275 w 345989"/>
              <a:gd name="connsiteY1" fmla="*/ 1783463 h 1869960"/>
              <a:gd name="connsiteX2" fmla="*/ 86497 w 345989"/>
              <a:gd name="connsiteY2" fmla="*/ 1684609 h 1869960"/>
              <a:gd name="connsiteX3" fmla="*/ 111210 w 345989"/>
              <a:gd name="connsiteY3" fmla="*/ 1017344 h 1869960"/>
              <a:gd name="connsiteX4" fmla="*/ 111210 w 345989"/>
              <a:gd name="connsiteY4" fmla="*/ 708425 h 1869960"/>
              <a:gd name="connsiteX5" fmla="*/ 111210 w 345989"/>
              <a:gd name="connsiteY5" fmla="*/ 102944 h 1869960"/>
              <a:gd name="connsiteX6" fmla="*/ 0 w 345989"/>
              <a:gd name="connsiteY6" fmla="*/ 0 h 186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989" h="1869960">
                <a:moveTo>
                  <a:pt x="345989" y="1869960"/>
                </a:moveTo>
                <a:lnTo>
                  <a:pt x="321275" y="1783463"/>
                </a:lnTo>
                <a:lnTo>
                  <a:pt x="86497" y="1684609"/>
                </a:lnTo>
                <a:lnTo>
                  <a:pt x="111210" y="1017344"/>
                </a:lnTo>
                <a:lnTo>
                  <a:pt x="111210" y="708425"/>
                </a:lnTo>
                <a:lnTo>
                  <a:pt x="111210" y="102944"/>
                </a:lnTo>
                <a:cubicBezTo>
                  <a:pt x="78259" y="98825"/>
                  <a:pt x="32951" y="4119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177FE23-86F0-7180-F496-CF625D2A9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90" y="190358"/>
            <a:ext cx="3749108" cy="1994511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029F2AD3-5AEA-D93D-1A95-C5C788F935EC}"/>
              </a:ext>
            </a:extLst>
          </p:cNvPr>
          <p:cNvSpPr/>
          <p:nvPr/>
        </p:nvSpPr>
        <p:spPr>
          <a:xfrm rot="12194691">
            <a:off x="3779879" y="1333148"/>
            <a:ext cx="1114410" cy="5403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6E6BBC6-8022-1D69-B420-B48409435A0E}"/>
              </a:ext>
            </a:extLst>
          </p:cNvPr>
          <p:cNvSpPr txBox="1"/>
          <p:nvPr/>
        </p:nvSpPr>
        <p:spPr>
          <a:xfrm>
            <a:off x="1219200" y="1638662"/>
            <a:ext cx="273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このあたりに集合</a:t>
            </a: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5C97CA4F-E0DC-A983-0417-797F3634BB47}"/>
              </a:ext>
            </a:extLst>
          </p:cNvPr>
          <p:cNvSpPr/>
          <p:nvPr/>
        </p:nvSpPr>
        <p:spPr>
          <a:xfrm>
            <a:off x="858981" y="702378"/>
            <a:ext cx="2859503" cy="93628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F5AA3C-93DD-D809-4467-17FB313269F4}"/>
              </a:ext>
            </a:extLst>
          </p:cNvPr>
          <p:cNvSpPr txBox="1"/>
          <p:nvPr/>
        </p:nvSpPr>
        <p:spPr>
          <a:xfrm>
            <a:off x="7190509" y="290945"/>
            <a:ext cx="540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P4</a:t>
            </a:r>
            <a:r>
              <a:rPr lang="ja-JP" altLang="en-US" dirty="0"/>
              <a:t>駐車場から集合場所までの動画</a:t>
            </a:r>
            <a:endParaRPr lang="en-US" altLang="ja-JP" dirty="0"/>
          </a:p>
          <a:p>
            <a:r>
              <a:rPr kumimoji="1" lang="ja-JP" altLang="en-US" dirty="0"/>
              <a:t>（低速再生推奨）</a:t>
            </a:r>
          </a:p>
        </p:txBody>
      </p:sp>
      <p:pic>
        <p:nvPicPr>
          <p:cNvPr id="16" name="オンライン メディア 15" title="P４駐車場から集合場所まで.mov">
            <a:hlinkClick r:id="" action="ppaction://media"/>
            <a:extLst>
              <a:ext uri="{FF2B5EF4-FFF2-40B4-BE49-F238E27FC236}">
                <a16:creationId xmlns:a16="http://schemas.microsoft.com/office/drawing/2014/main" id="{1410B139-FA8B-CA75-4DB3-8CA46F8D56C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454968" y="937276"/>
            <a:ext cx="4518847" cy="2545829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274E3758-CC7D-26B8-1AB6-49DE2630E653}"/>
              </a:ext>
            </a:extLst>
          </p:cNvPr>
          <p:cNvSpPr/>
          <p:nvPr/>
        </p:nvSpPr>
        <p:spPr>
          <a:xfrm>
            <a:off x="3645243" y="1643449"/>
            <a:ext cx="2866768" cy="2014151"/>
          </a:xfrm>
          <a:custGeom>
            <a:avLst/>
            <a:gdLst>
              <a:gd name="connsiteX0" fmla="*/ 2817341 w 2866768"/>
              <a:gd name="connsiteY0" fmla="*/ 123567 h 2014151"/>
              <a:gd name="connsiteX1" fmla="*/ 2866768 w 2866768"/>
              <a:gd name="connsiteY1" fmla="*/ 1297459 h 2014151"/>
              <a:gd name="connsiteX2" fmla="*/ 2817341 w 2866768"/>
              <a:gd name="connsiteY2" fmla="*/ 1445740 h 2014151"/>
              <a:gd name="connsiteX3" fmla="*/ 2656703 w 2866768"/>
              <a:gd name="connsiteY3" fmla="*/ 1606378 h 2014151"/>
              <a:gd name="connsiteX4" fmla="*/ 2656703 w 2866768"/>
              <a:gd name="connsiteY4" fmla="*/ 1915297 h 2014151"/>
              <a:gd name="connsiteX5" fmla="*/ 2656703 w 2866768"/>
              <a:gd name="connsiteY5" fmla="*/ 2014151 h 2014151"/>
              <a:gd name="connsiteX6" fmla="*/ 0 w 2866768"/>
              <a:gd name="connsiteY6" fmla="*/ 1977081 h 2014151"/>
              <a:gd name="connsiteX7" fmla="*/ 123568 w 2866768"/>
              <a:gd name="connsiteY7" fmla="*/ 963827 h 2014151"/>
              <a:gd name="connsiteX8" fmla="*/ 481914 w 2866768"/>
              <a:gd name="connsiteY8" fmla="*/ 247135 h 2014151"/>
              <a:gd name="connsiteX9" fmla="*/ 976184 w 2866768"/>
              <a:gd name="connsiteY9" fmla="*/ 49427 h 2014151"/>
              <a:gd name="connsiteX10" fmla="*/ 1556952 w 2866768"/>
              <a:gd name="connsiteY10" fmla="*/ 61783 h 2014151"/>
              <a:gd name="connsiteX11" fmla="*/ 1890584 w 2866768"/>
              <a:gd name="connsiteY11" fmla="*/ 86497 h 2014151"/>
              <a:gd name="connsiteX12" fmla="*/ 2162433 w 2866768"/>
              <a:gd name="connsiteY12" fmla="*/ 37070 h 2014151"/>
              <a:gd name="connsiteX13" fmla="*/ 2557849 w 2866768"/>
              <a:gd name="connsiteY13" fmla="*/ 0 h 2014151"/>
              <a:gd name="connsiteX14" fmla="*/ 2767914 w 2866768"/>
              <a:gd name="connsiteY14" fmla="*/ 74140 h 2014151"/>
              <a:gd name="connsiteX15" fmla="*/ 2817341 w 2866768"/>
              <a:gd name="connsiteY15" fmla="*/ 123567 h 201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66768" h="2014151">
                <a:moveTo>
                  <a:pt x="2817341" y="123567"/>
                </a:moveTo>
                <a:lnTo>
                  <a:pt x="2866768" y="1297459"/>
                </a:lnTo>
                <a:lnTo>
                  <a:pt x="2817341" y="1445740"/>
                </a:lnTo>
                <a:lnTo>
                  <a:pt x="2656703" y="1606378"/>
                </a:lnTo>
                <a:lnTo>
                  <a:pt x="2656703" y="1915297"/>
                </a:lnTo>
                <a:lnTo>
                  <a:pt x="2656703" y="2014151"/>
                </a:lnTo>
                <a:lnTo>
                  <a:pt x="0" y="1977081"/>
                </a:lnTo>
                <a:lnTo>
                  <a:pt x="123568" y="963827"/>
                </a:lnTo>
                <a:lnTo>
                  <a:pt x="481914" y="247135"/>
                </a:lnTo>
                <a:lnTo>
                  <a:pt x="976184" y="49427"/>
                </a:lnTo>
                <a:lnTo>
                  <a:pt x="1556952" y="61783"/>
                </a:lnTo>
                <a:lnTo>
                  <a:pt x="1890584" y="86497"/>
                </a:lnTo>
                <a:lnTo>
                  <a:pt x="2162433" y="37070"/>
                </a:lnTo>
                <a:lnTo>
                  <a:pt x="2557849" y="0"/>
                </a:lnTo>
                <a:lnTo>
                  <a:pt x="2767914" y="74140"/>
                </a:lnTo>
                <a:lnTo>
                  <a:pt x="2817341" y="123567"/>
                </a:lnTo>
                <a:close/>
              </a:path>
            </a:pathLst>
          </a:cu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FDDEFDC-8152-C497-3408-99044455D025}"/>
              </a:ext>
            </a:extLst>
          </p:cNvPr>
          <p:cNvSpPr txBox="1"/>
          <p:nvPr/>
        </p:nvSpPr>
        <p:spPr>
          <a:xfrm>
            <a:off x="925092" y="6279577"/>
            <a:ext cx="720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7030A0"/>
                </a:solidFill>
              </a:rPr>
              <a:t>当日の周回コース（ショートカットバージョン：</a:t>
            </a:r>
            <a:r>
              <a:rPr kumimoji="1" lang="en-US" altLang="ja-JP" dirty="0">
                <a:solidFill>
                  <a:srgbClr val="7030A0"/>
                </a:solidFill>
              </a:rPr>
              <a:t>1.6km</a:t>
            </a:r>
            <a:r>
              <a:rPr kumimoji="1" lang="ja-JP" altLang="en-US" dirty="0">
                <a:solidFill>
                  <a:srgbClr val="7030A0"/>
                </a:solidFill>
              </a:rPr>
              <a:t>程）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45F7B4FF-E00A-B494-0B50-A09CA710F6D1}"/>
              </a:ext>
            </a:extLst>
          </p:cNvPr>
          <p:cNvCxnSpPr/>
          <p:nvPr/>
        </p:nvCxnSpPr>
        <p:spPr>
          <a:xfrm>
            <a:off x="203390" y="6464243"/>
            <a:ext cx="655591" cy="0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9B6CCD7-D670-BE7A-EB69-B9AF5084CA64}"/>
              </a:ext>
            </a:extLst>
          </p:cNvPr>
          <p:cNvSpPr txBox="1"/>
          <p:nvPr/>
        </p:nvSpPr>
        <p:spPr>
          <a:xfrm>
            <a:off x="101749" y="5800256"/>
            <a:ext cx="354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★場所に</a:t>
            </a:r>
            <a:r>
              <a:rPr kumimoji="1" lang="en-US" altLang="ja-JP" sz="2800" dirty="0"/>
              <a:t>8:30</a:t>
            </a:r>
            <a:r>
              <a:rPr kumimoji="1" lang="ja-JP" altLang="en-US" sz="2800" dirty="0"/>
              <a:t>集合</a:t>
            </a:r>
          </a:p>
        </p:txBody>
      </p:sp>
    </p:spTree>
    <p:extLst>
      <p:ext uri="{BB962C8B-B14F-4D97-AF65-F5344CB8AC3E}">
        <p14:creationId xmlns:p14="http://schemas.microsoft.com/office/powerpoint/2010/main" val="213380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D7DFC1-CB20-89C4-2655-648D1C2E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69" y="1153551"/>
            <a:ext cx="7361523" cy="557784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C80F753-D1D9-4744-BEA4-3FB2CED8FE3B}"/>
              </a:ext>
            </a:extLst>
          </p:cNvPr>
          <p:cNvSpPr txBox="1"/>
          <p:nvPr/>
        </p:nvSpPr>
        <p:spPr>
          <a:xfrm>
            <a:off x="596234" y="300669"/>
            <a:ext cx="8102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猿投アドベンチャーフィールド園内図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61AE720-F439-0E43-C6E2-CF508979A3B0}"/>
              </a:ext>
            </a:extLst>
          </p:cNvPr>
          <p:cNvSpPr txBox="1"/>
          <p:nvPr/>
        </p:nvSpPr>
        <p:spPr>
          <a:xfrm>
            <a:off x="8328492" y="2819400"/>
            <a:ext cx="349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BBQ</a:t>
            </a:r>
            <a:r>
              <a:rPr kumimoji="1" lang="ja-JP" altLang="en-US" sz="2800" dirty="0"/>
              <a:t>場に</a:t>
            </a:r>
            <a:r>
              <a:rPr kumimoji="1" lang="en-US" altLang="ja-JP" sz="2800" dirty="0"/>
              <a:t>11:45</a:t>
            </a:r>
            <a:r>
              <a:rPr kumimoji="1" lang="ja-JP" altLang="en-US" sz="2800" dirty="0"/>
              <a:t>集合</a:t>
            </a:r>
          </a:p>
        </p:txBody>
      </p:sp>
    </p:spTree>
    <p:extLst>
      <p:ext uri="{BB962C8B-B14F-4D97-AF65-F5344CB8AC3E}">
        <p14:creationId xmlns:p14="http://schemas.microsoft.com/office/powerpoint/2010/main" val="304671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e9d908a-9f95-4997-80f1-3523e6bc2e19">
      <Terms xmlns="http://schemas.microsoft.com/office/infopath/2007/PartnerControls"/>
    </lcf76f155ced4ddcb4097134ff3c332f>
    <TaxCatchAll xmlns="25ec1c44-e65e-43e7-94fb-6edd69e0929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DA43775712445F4F82775BB460FB3292" ma:contentTypeVersion="19" ma:contentTypeDescription="新しいドキュメントを作成します。" ma:contentTypeScope="" ma:versionID="8d10c720a3e03dbd7bb35ee0baff95e6">
  <xsd:schema xmlns:xsd="http://www.w3.org/2001/XMLSchema" xmlns:xs="http://www.w3.org/2001/XMLSchema" xmlns:p="http://schemas.microsoft.com/office/2006/metadata/properties" xmlns:ns2="6e9d908a-9f95-4997-80f1-3523e6bc2e19" xmlns:ns3="25ec1c44-e65e-43e7-94fb-6edd69e0929a" targetNamespace="http://schemas.microsoft.com/office/2006/metadata/properties" ma:root="true" ma:fieldsID="7cb029bf37db8016b663d8e311a8046b" ns2:_="" ns3:_="">
    <xsd:import namespace="6e9d908a-9f95-4997-80f1-3523e6bc2e19"/>
    <xsd:import namespace="25ec1c44-e65e-43e7-94fb-6edd69e092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d908a-9f95-4997-80f1-3523e6bc2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401df557-eeb5-435c-8d7c-77a7fa12a9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c1c44-e65e-43e7-94fb-6edd69e092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a44d82-081a-4791-bff5-ed16b6724170}" ma:internalName="TaxCatchAll" ma:showField="CatchAllData" ma:web="25ec1c44-e65e-43e7-94fb-6edd69e092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5CA09-2803-4D9A-B06E-D4C68755182A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25ec1c44-e65e-43e7-94fb-6edd69e0929a"/>
    <ds:schemaRef ds:uri="6e9d908a-9f95-4997-80f1-3523e6bc2e1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5A6EB8-27F9-463E-BB65-93ADA2BB71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94896D-F5D9-4CE6-A208-4A6EB1D803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9d908a-9f95-4997-80f1-3523e6bc2e19"/>
    <ds:schemaRef ds:uri="25ec1c44-e65e-43e7-94fb-6edd69e092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491</Words>
  <Application>Microsoft Office PowerPoint</Application>
  <PresentationFormat>ワイド画面</PresentationFormat>
  <Paragraphs>94</Paragraphs>
  <Slides>5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1" baseType="lpstr">
      <vt:lpstr>ＭＳ Ｐゴシック</vt:lpstr>
      <vt:lpstr>UD デジタル 教科書体 NK-B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Wada, Ryuta/和田 龍太</dc:creator>
  <cp:lastModifiedBy>Wada, Ryuta/和田 龍太</cp:lastModifiedBy>
  <cp:revision>2</cp:revision>
  <dcterms:created xsi:type="dcterms:W3CDTF">2025-06-25T06:26:47Z</dcterms:created>
  <dcterms:modified xsi:type="dcterms:W3CDTF">2025-06-27T06:28:34Z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0x010100DA43775712445F4F82775BB460FB3292</vt:lpwstr>
  </property>
  <property fmtid="{D5CDD505-2E9C-101B-9397-08002B2CF9AE}" pid="3" name="MediaServiceImageTags">
    <vt:lpwstr/>
  </property>
</Properties>
</file>